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44"/>
  </p:notesMasterIdLst>
  <p:handoutMasterIdLst>
    <p:handoutMasterId r:id="rId45"/>
  </p:handoutMasterIdLst>
  <p:sldIdLst>
    <p:sldId id="414" r:id="rId3"/>
    <p:sldId id="459" r:id="rId4"/>
    <p:sldId id="415" r:id="rId5"/>
    <p:sldId id="417" r:id="rId6"/>
    <p:sldId id="416" r:id="rId7"/>
    <p:sldId id="418" r:id="rId8"/>
    <p:sldId id="419" r:id="rId9"/>
    <p:sldId id="420" r:id="rId10"/>
    <p:sldId id="421" r:id="rId11"/>
    <p:sldId id="458" r:id="rId12"/>
    <p:sldId id="426" r:id="rId13"/>
    <p:sldId id="424" r:id="rId14"/>
    <p:sldId id="423" r:id="rId15"/>
    <p:sldId id="428" r:id="rId16"/>
    <p:sldId id="430" r:id="rId17"/>
    <p:sldId id="427" r:id="rId18"/>
    <p:sldId id="454" r:id="rId19"/>
    <p:sldId id="431" r:id="rId20"/>
    <p:sldId id="432" r:id="rId21"/>
    <p:sldId id="433" r:id="rId22"/>
    <p:sldId id="435" r:id="rId23"/>
    <p:sldId id="434" r:id="rId24"/>
    <p:sldId id="450" r:id="rId25"/>
    <p:sldId id="455" r:id="rId26"/>
    <p:sldId id="437" r:id="rId27"/>
    <p:sldId id="438" r:id="rId28"/>
    <p:sldId id="439" r:id="rId29"/>
    <p:sldId id="440" r:id="rId30"/>
    <p:sldId id="443" r:id="rId31"/>
    <p:sldId id="442" r:id="rId32"/>
    <p:sldId id="456" r:id="rId33"/>
    <p:sldId id="448" r:id="rId34"/>
    <p:sldId id="444" r:id="rId35"/>
    <p:sldId id="441" r:id="rId36"/>
    <p:sldId id="446" r:id="rId37"/>
    <p:sldId id="447" r:id="rId38"/>
    <p:sldId id="449" r:id="rId39"/>
    <p:sldId id="452" r:id="rId40"/>
    <p:sldId id="453" r:id="rId41"/>
    <p:sldId id="460" r:id="rId42"/>
    <p:sldId id="461" r:id="rId43"/>
  </p:sldIdLst>
  <p:sldSz cx="9144000" cy="5143500" type="screen16x9"/>
  <p:notesSz cx="6858000" cy="9144000"/>
  <p:custDataLst>
    <p:tags r:id="rId46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79"/>
    <a:srgbClr val="182958"/>
    <a:srgbClr val="203776"/>
    <a:srgbClr val="17E7F1"/>
    <a:srgbClr val="1B416F"/>
    <a:srgbClr val="132D4D"/>
    <a:srgbClr val="204C82"/>
    <a:srgbClr val="D1E7FF"/>
    <a:srgbClr val="C5DB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724" autoAdjust="0"/>
  </p:normalViewPr>
  <p:slideViewPr>
    <p:cSldViewPr>
      <p:cViewPr>
        <p:scale>
          <a:sx n="75" d="100"/>
          <a:sy n="75" d="100"/>
        </p:scale>
        <p:origin x="778" y="64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2472"/>
    </p:cViewPr>
  </p:sorterViewPr>
  <p:notesViewPr>
    <p:cSldViewPr>
      <p:cViewPr varScale="1">
        <p:scale>
          <a:sx n="65" d="100"/>
          <a:sy n="65" d="100"/>
        </p:scale>
        <p:origin x="2227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8A5F5-216B-4C0B-8A4C-957602D64A8F}" type="datetimeFigureOut">
              <a:rPr lang="id-ID" smtClean="0"/>
              <a:pPr/>
              <a:t>08/11/2016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472DD-9E20-4023-8F93-C661CC0E2E1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1182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885F-42AB-4CB7-8CF1-F706E115C285}" type="datetimeFigureOut">
              <a:rPr lang="id-ID" smtClean="0"/>
              <a:pPr/>
              <a:t>08/11/2016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EBB3A-D6CC-4186-90DB-758CD066510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33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7736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000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5018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900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964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3125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4517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5426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5347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39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572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8984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620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0107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9275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2873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623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6453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189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125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389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396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8551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9849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2493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118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8606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8760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0988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5750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5511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4450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369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2304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2179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942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5611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9945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5397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7703F-7423-4D17-A67B-2D75117FC4FF}" type="slidenum">
              <a:rPr lang="es-ES"/>
              <a:pPr>
                <a:defRPr/>
              </a:pPr>
              <a:t>‹#›</a:t>
            </a:fld>
            <a:endParaRPr lang="es-ES">
              <a:solidFill>
                <a:srgbClr val="888888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57752" y="571486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8596" y="571486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28596" y="2571738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857752" y="2571738"/>
            <a:ext cx="4000504" cy="2000252"/>
          </a:xfrm>
        </p:spPr>
        <p:txBody>
          <a:bodyPr/>
          <a:lstStyle/>
          <a:p>
            <a:endParaRPr lang="id-ID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5265-7BEF-41FB-98E2-8638D4E5DA9A}" type="slidenum">
              <a:rPr lang="es-ES"/>
              <a:pPr>
                <a:defRPr/>
              </a:pPr>
              <a:t>‹#›</a:t>
            </a:fld>
            <a:endParaRPr lang="es-ES">
              <a:solidFill>
                <a:srgbClr val="888888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3000" y="714375"/>
            <a:ext cx="3214686" cy="2200275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95400" y="866775"/>
            <a:ext cx="3214686" cy="2200275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447800" y="1019175"/>
            <a:ext cx="3214686" cy="2200275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98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6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8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0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91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95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1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66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68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7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8527985" y="245815"/>
            <a:ext cx="360000" cy="1620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9390" y="255377"/>
            <a:ext cx="357190" cy="142876"/>
          </a:xfrm>
        </p:spPr>
        <p:txBody>
          <a:bodyPr/>
          <a:lstStyle>
            <a:lvl1pPr algn="ctr">
              <a:defRPr sz="700">
                <a:solidFill>
                  <a:schemeClr val="accent1"/>
                </a:solidFill>
              </a:defRPr>
            </a:lvl1pPr>
          </a:lstStyle>
          <a:p>
            <a:fld id="{7F4640CB-AD8A-4F45-8D8D-96C558851C94}" type="slidenum">
              <a:rPr lang="id-ID" smtClean="0"/>
              <a:pPr/>
              <a:t>‹#›</a:t>
            </a:fld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640CB-AD8A-4F45-8D8D-96C558851C94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66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图片 1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639318"/>
            <a:ext cx="12764051" cy="6243183"/>
          </a:xfrm>
          <a:prstGeom prst="rect">
            <a:avLst/>
          </a:prstGeom>
        </p:spPr>
      </p:pic>
      <p:pic>
        <p:nvPicPr>
          <p:cNvPr id="4" name="bg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1709" y="-1244674"/>
            <a:ext cx="487363" cy="487363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2879812" y="879562"/>
            <a:ext cx="3384376" cy="3384376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58554" y="1419622"/>
            <a:ext cx="22268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smtClean="0">
                <a:blipFill>
                  <a:blip r:embed="rId9"/>
                  <a:stretch>
                    <a:fillRect/>
                  </a:stretch>
                </a:blipFill>
                <a:latin typeface="Impact" panose="020B0806030902050204" pitchFamily="34" charset="0"/>
              </a:rPr>
              <a:t>2017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58554" y="2625668"/>
            <a:ext cx="2119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182958"/>
                </a:solidFill>
                <a:latin typeface="+mj-ea"/>
                <a:ea typeface="+mj-ea"/>
              </a:rPr>
              <a:t>WORK REPORT</a:t>
            </a:r>
            <a:endParaRPr lang="zh-CN" altLang="en-US" sz="2000" dirty="0">
              <a:solidFill>
                <a:srgbClr val="182958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99566" y="286617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52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4000" dirty="0" smtClean="0">
                <a:solidFill>
                  <a:srgbClr val="052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endParaRPr lang="en-US" altLang="zh-CN" sz="4000" dirty="0" smtClean="0">
              <a:solidFill>
                <a:srgbClr val="052F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12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9" y="-222665"/>
            <a:ext cx="10584637" cy="5919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公司名称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255547" y="2039261"/>
            <a:ext cx="1715200" cy="1715200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466640" y="2229982"/>
            <a:ext cx="1335366" cy="1233950"/>
            <a:chOff x="1466640" y="2183775"/>
            <a:chExt cx="1335366" cy="1233950"/>
          </a:xfrm>
        </p:grpSpPr>
        <p:sp>
          <p:nvSpPr>
            <p:cNvPr id="15" name="TextBox 14"/>
            <p:cNvSpPr txBox="1"/>
            <p:nvPr/>
          </p:nvSpPr>
          <p:spPr>
            <a:xfrm>
              <a:off x="1656450" y="2183775"/>
              <a:ext cx="1132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4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97871" y="3109948"/>
              <a:ext cx="1030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完成情况</a:t>
              </a:r>
              <a:endParaRPr lang="zh-CN" altLang="en-US" sz="14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6640" y="2883505"/>
              <a:ext cx="13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9" name="组合 2068"/>
          <p:cNvGrpSpPr/>
          <p:nvPr/>
        </p:nvGrpSpPr>
        <p:grpSpPr>
          <a:xfrm>
            <a:off x="5364088" y="1419622"/>
            <a:ext cx="3031794" cy="3000042"/>
            <a:chOff x="5260102" y="1373415"/>
            <a:chExt cx="2775742" cy="3000042"/>
          </a:xfrm>
        </p:grpSpPr>
        <p:grpSp>
          <p:nvGrpSpPr>
            <p:cNvPr id="2068" name="组合 2067"/>
            <p:cNvGrpSpPr/>
            <p:nvPr/>
          </p:nvGrpSpPr>
          <p:grpSpPr>
            <a:xfrm>
              <a:off x="5260102" y="1373415"/>
              <a:ext cx="2775742" cy="348813"/>
              <a:chOff x="5260102" y="1373415"/>
              <a:chExt cx="2775742" cy="3488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260102" y="1394202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457880" y="1373415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</a:t>
                </a:r>
                <a:r>
                  <a:rPr lang="zh-CN" altLang="en-US" sz="700" dirty="0" smtClean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保留</a:t>
                </a:r>
                <a:endParaRPr lang="en-US" altLang="zh-CN" sz="700" dirty="0">
                  <a:solidFill>
                    <a:schemeClr val="bg1">
                      <a:lumMod val="9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7" name="组合 2066"/>
            <p:cNvGrpSpPr/>
            <p:nvPr/>
          </p:nvGrpSpPr>
          <p:grpSpPr>
            <a:xfrm>
              <a:off x="5260102" y="2034379"/>
              <a:ext cx="2775741" cy="348813"/>
              <a:chOff x="5260102" y="2034379"/>
              <a:chExt cx="2775741" cy="348813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5260102" y="204635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457880" y="2034379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6" name="组合 2065"/>
            <p:cNvGrpSpPr/>
            <p:nvPr/>
          </p:nvGrpSpPr>
          <p:grpSpPr>
            <a:xfrm>
              <a:off x="5260102" y="2706824"/>
              <a:ext cx="2775742" cy="348813"/>
              <a:chOff x="5260102" y="2706824"/>
              <a:chExt cx="2775742" cy="348813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260102" y="2718797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457880" y="270682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5" name="组合 2064"/>
            <p:cNvGrpSpPr/>
            <p:nvPr/>
          </p:nvGrpSpPr>
          <p:grpSpPr>
            <a:xfrm>
              <a:off x="5260102" y="3372838"/>
              <a:ext cx="2775742" cy="348813"/>
              <a:chOff x="5260102" y="3372838"/>
              <a:chExt cx="2775742" cy="348813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5260102" y="3372838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57880" y="3372838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4" name="组合 2063"/>
            <p:cNvGrpSpPr/>
            <p:nvPr/>
          </p:nvGrpSpPr>
          <p:grpSpPr>
            <a:xfrm>
              <a:off x="5260102" y="4024644"/>
              <a:ext cx="2775742" cy="348813"/>
              <a:chOff x="5260102" y="4024644"/>
              <a:chExt cx="2775742" cy="34881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5260102" y="4048589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7880" y="402464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cxnSp>
        <p:nvCxnSpPr>
          <p:cNvPr id="129" name="直接连接符 12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组合 2058"/>
          <p:cNvGrpSpPr/>
          <p:nvPr/>
        </p:nvGrpSpPr>
        <p:grpSpPr>
          <a:xfrm>
            <a:off x="3707904" y="1438756"/>
            <a:ext cx="1296145" cy="429312"/>
            <a:chOff x="3707904" y="1392549"/>
            <a:chExt cx="1296145" cy="429312"/>
          </a:xfrm>
        </p:grpSpPr>
        <p:sp>
          <p:nvSpPr>
            <p:cNvPr id="39" name="TextBox 38"/>
            <p:cNvSpPr txBox="1"/>
            <p:nvPr/>
          </p:nvSpPr>
          <p:spPr>
            <a:xfrm>
              <a:off x="3846684" y="156025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完成概述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6684" y="13925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707904" y="1476816"/>
              <a:ext cx="72007" cy="288000"/>
              <a:chOff x="3707904" y="1577988"/>
              <a:chExt cx="72007" cy="288000"/>
            </a:xfrm>
          </p:grpSpPr>
          <p:cxnSp>
            <p:nvCxnSpPr>
              <p:cNvPr id="25" name="Straight Connector 38"/>
              <p:cNvCxnSpPr/>
              <p:nvPr/>
            </p:nvCxnSpPr>
            <p:spPr bwMode="auto">
              <a:xfrm>
                <a:off x="3779911" y="1577988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38"/>
              <p:cNvCxnSpPr/>
              <p:nvPr/>
            </p:nvCxnSpPr>
            <p:spPr bwMode="auto">
              <a:xfrm>
                <a:off x="3707904" y="1577988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0" name="组合 2059"/>
          <p:cNvGrpSpPr/>
          <p:nvPr/>
        </p:nvGrpSpPr>
        <p:grpSpPr>
          <a:xfrm>
            <a:off x="3707904" y="2090906"/>
            <a:ext cx="1296145" cy="434392"/>
            <a:chOff x="3707904" y="2044699"/>
            <a:chExt cx="1296145" cy="434392"/>
          </a:xfrm>
        </p:grpSpPr>
        <p:sp>
          <p:nvSpPr>
            <p:cNvPr id="58" name="TextBox 57"/>
            <p:cNvSpPr txBox="1"/>
            <p:nvPr/>
          </p:nvSpPr>
          <p:spPr>
            <a:xfrm>
              <a:off x="3846684" y="204469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46684" y="221748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周期完成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48" name="组合 2047"/>
            <p:cNvGrpSpPr/>
            <p:nvPr/>
          </p:nvGrpSpPr>
          <p:grpSpPr>
            <a:xfrm>
              <a:off x="3707904" y="2158031"/>
              <a:ext cx="72007" cy="288000"/>
              <a:chOff x="3707904" y="2212031"/>
              <a:chExt cx="72007" cy="288000"/>
            </a:xfrm>
          </p:grpSpPr>
          <p:cxnSp>
            <p:nvCxnSpPr>
              <p:cNvPr id="98" name="Straight Connector 38"/>
              <p:cNvCxnSpPr/>
              <p:nvPr/>
            </p:nvCxnSpPr>
            <p:spPr bwMode="auto">
              <a:xfrm>
                <a:off x="3779911" y="2212031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8"/>
              <p:cNvCxnSpPr/>
              <p:nvPr/>
            </p:nvCxnSpPr>
            <p:spPr bwMode="auto">
              <a:xfrm>
                <a:off x="3707904" y="2212031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组合 2060"/>
          <p:cNvGrpSpPr/>
          <p:nvPr/>
        </p:nvGrpSpPr>
        <p:grpSpPr>
          <a:xfrm>
            <a:off x="3707904" y="2743056"/>
            <a:ext cx="1296145" cy="429209"/>
            <a:chOff x="3707904" y="2696849"/>
            <a:chExt cx="1296145" cy="429209"/>
          </a:xfrm>
        </p:grpSpPr>
        <p:sp>
          <p:nvSpPr>
            <p:cNvPr id="61" name="TextBox 60"/>
            <p:cNvSpPr txBox="1"/>
            <p:nvPr/>
          </p:nvSpPr>
          <p:spPr>
            <a:xfrm>
              <a:off x="3846684" y="26968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6684" y="2864448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月计划完成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0" name="组合 2049"/>
            <p:cNvGrpSpPr/>
            <p:nvPr/>
          </p:nvGrpSpPr>
          <p:grpSpPr>
            <a:xfrm>
              <a:off x="3707904" y="2768230"/>
              <a:ext cx="72007" cy="288000"/>
              <a:chOff x="3707904" y="2871985"/>
              <a:chExt cx="72007" cy="288000"/>
            </a:xfrm>
          </p:grpSpPr>
          <p:cxnSp>
            <p:nvCxnSpPr>
              <p:cNvPr id="99" name="Straight Connector 38"/>
              <p:cNvCxnSpPr/>
              <p:nvPr/>
            </p:nvCxnSpPr>
            <p:spPr bwMode="auto">
              <a:xfrm>
                <a:off x="3779911" y="2871985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8"/>
              <p:cNvCxnSpPr/>
              <p:nvPr/>
            </p:nvCxnSpPr>
            <p:spPr bwMode="auto">
              <a:xfrm>
                <a:off x="3707904" y="2871985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组合 2061"/>
          <p:cNvGrpSpPr/>
          <p:nvPr/>
        </p:nvGrpSpPr>
        <p:grpSpPr>
          <a:xfrm>
            <a:off x="3707904" y="3395103"/>
            <a:ext cx="1296145" cy="439415"/>
            <a:chOff x="3707904" y="3348896"/>
            <a:chExt cx="1296145" cy="439415"/>
          </a:xfrm>
        </p:grpSpPr>
        <p:sp>
          <p:nvSpPr>
            <p:cNvPr id="76" name="TextBox 75"/>
            <p:cNvSpPr txBox="1"/>
            <p:nvPr/>
          </p:nvSpPr>
          <p:spPr>
            <a:xfrm>
              <a:off x="3846684" y="352670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季度完成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46684" y="3348896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2051" name="组合 2050"/>
            <p:cNvGrpSpPr/>
            <p:nvPr/>
          </p:nvGrpSpPr>
          <p:grpSpPr>
            <a:xfrm>
              <a:off x="3707904" y="3433651"/>
              <a:ext cx="72007" cy="288000"/>
              <a:chOff x="3707904" y="3520083"/>
              <a:chExt cx="72007" cy="288000"/>
            </a:xfrm>
          </p:grpSpPr>
          <p:cxnSp>
            <p:nvCxnSpPr>
              <p:cNvPr id="100" name="Straight Connector 38"/>
              <p:cNvCxnSpPr/>
              <p:nvPr/>
            </p:nvCxnSpPr>
            <p:spPr bwMode="auto">
              <a:xfrm>
                <a:off x="3779911" y="3520083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8"/>
              <p:cNvCxnSpPr/>
              <p:nvPr/>
            </p:nvCxnSpPr>
            <p:spPr bwMode="auto">
              <a:xfrm>
                <a:off x="3707904" y="3520083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组合 2062"/>
          <p:cNvGrpSpPr/>
          <p:nvPr/>
        </p:nvGrpSpPr>
        <p:grpSpPr>
          <a:xfrm>
            <a:off x="3707904" y="4052277"/>
            <a:ext cx="1296145" cy="421623"/>
            <a:chOff x="3707904" y="4006070"/>
            <a:chExt cx="1296145" cy="421623"/>
          </a:xfrm>
        </p:grpSpPr>
        <p:sp>
          <p:nvSpPr>
            <p:cNvPr id="87" name="TextBox 86"/>
            <p:cNvSpPr txBox="1"/>
            <p:nvPr/>
          </p:nvSpPr>
          <p:spPr>
            <a:xfrm>
              <a:off x="3846685" y="4006070"/>
              <a:ext cx="1157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6684" y="4166083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总体完成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2" name="组合 2051"/>
            <p:cNvGrpSpPr/>
            <p:nvPr/>
          </p:nvGrpSpPr>
          <p:grpSpPr>
            <a:xfrm>
              <a:off x="3707904" y="4085457"/>
              <a:ext cx="72007" cy="288000"/>
              <a:chOff x="3707904" y="4085457"/>
              <a:chExt cx="72007" cy="288000"/>
            </a:xfrm>
          </p:grpSpPr>
          <p:cxnSp>
            <p:nvCxnSpPr>
              <p:cNvPr id="101" name="Straight Connector 38"/>
              <p:cNvCxnSpPr/>
              <p:nvPr/>
            </p:nvCxnSpPr>
            <p:spPr bwMode="auto">
              <a:xfrm>
                <a:off x="3779911" y="4085457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38"/>
              <p:cNvCxnSpPr/>
              <p:nvPr/>
            </p:nvCxnSpPr>
            <p:spPr bwMode="auto">
              <a:xfrm>
                <a:off x="3707904" y="4085457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626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214810" y="1395051"/>
            <a:ext cx="714380" cy="3748467"/>
            <a:chOff x="4214810" y="1395051"/>
            <a:chExt cx="714380" cy="3748467"/>
          </a:xfrm>
        </p:grpSpPr>
        <p:cxnSp>
          <p:nvCxnSpPr>
            <p:cNvPr id="151" name="Straight Connector 1"/>
            <p:cNvCxnSpPr/>
            <p:nvPr/>
          </p:nvCxnSpPr>
          <p:spPr>
            <a:xfrm rot="16200000" flipV="1">
              <a:off x="2808398" y="3379120"/>
              <a:ext cx="3528000" cy="795"/>
            </a:xfrm>
            <a:prstGeom prst="line">
              <a:avLst/>
            </a:prstGeom>
            <a:ln w="127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Group 2"/>
            <p:cNvGrpSpPr/>
            <p:nvPr/>
          </p:nvGrpSpPr>
          <p:grpSpPr>
            <a:xfrm flipV="1">
              <a:off x="4464843" y="1395051"/>
              <a:ext cx="214314" cy="214667"/>
              <a:chOff x="5786277" y="3143077"/>
              <a:chExt cx="214314" cy="214667"/>
            </a:xfrm>
          </p:grpSpPr>
          <p:sp>
            <p:nvSpPr>
              <p:cNvPr id="153" name="Oval 3"/>
              <p:cNvSpPr/>
              <p:nvPr/>
            </p:nvSpPr>
            <p:spPr bwMode="auto">
              <a:xfrm>
                <a:off x="5786277" y="3143077"/>
                <a:ext cx="214314" cy="214667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  <p:sp>
            <p:nvSpPr>
              <p:cNvPr id="154" name="Oval 4"/>
              <p:cNvSpPr/>
              <p:nvPr/>
            </p:nvSpPr>
            <p:spPr bwMode="auto">
              <a:xfrm>
                <a:off x="5824377" y="3181239"/>
                <a:ext cx="138114" cy="138342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</p:grpSp>
        <p:sp useBgFill="1">
          <p:nvSpPr>
            <p:cNvPr id="155" name="Oval 6"/>
            <p:cNvSpPr/>
            <p:nvPr/>
          </p:nvSpPr>
          <p:spPr bwMode="auto">
            <a:xfrm flipV="1">
              <a:off x="4516755" y="4069697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sp useBgFill="1">
          <p:nvSpPr>
            <p:cNvPr id="156" name="Oval 7"/>
            <p:cNvSpPr/>
            <p:nvPr/>
          </p:nvSpPr>
          <p:spPr bwMode="auto">
            <a:xfrm flipV="1">
              <a:off x="4516755" y="2729610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cxnSp>
          <p:nvCxnSpPr>
            <p:cNvPr id="157" name="Straight Connector 9"/>
            <p:cNvCxnSpPr/>
            <p:nvPr/>
          </p:nvCxnSpPr>
          <p:spPr>
            <a:xfrm flipV="1">
              <a:off x="4214810" y="2784493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1"/>
            <p:cNvCxnSpPr/>
            <p:nvPr/>
          </p:nvCxnSpPr>
          <p:spPr>
            <a:xfrm flipV="1">
              <a:off x="4714876" y="4123901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85760" y="3319269"/>
            <a:ext cx="3390892" cy="1352758"/>
            <a:chOff x="585760" y="3319269"/>
            <a:chExt cx="3390892" cy="1352758"/>
          </a:xfrm>
        </p:grpSpPr>
        <p:sp>
          <p:nvSpPr>
            <p:cNvPr id="189" name="Rectangle 49"/>
            <p:cNvSpPr/>
            <p:nvPr/>
          </p:nvSpPr>
          <p:spPr>
            <a:xfrm>
              <a:off x="585760" y="3319269"/>
              <a:ext cx="3390892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说明概述</a:t>
              </a:r>
              <a:endParaRPr lang="en-US" altLang="zh-CN" sz="14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algn="ctr"/>
              <a:r>
                <a:rPr lang="id-ID" sz="1200" dirty="0">
                  <a:solidFill>
                    <a:schemeClr val="accent1"/>
                  </a:solidFill>
                </a:rPr>
                <a:t>Description Overview</a:t>
              </a:r>
              <a:endParaRPr lang="id-ID" sz="700" dirty="0" smtClean="0">
                <a:solidFill>
                  <a:schemeClr val="accent2"/>
                </a:solidFill>
                <a:ea typeface="Roboto" pitchFamily="2" charset="0"/>
                <a:cs typeface="Open Sans Light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添加你的饿内容文字，添加你的饿内容文字，添加你的饿内容文字添加你的饿内容文字，添加你的饿内容文字，添加你的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添加你的饿内容文字，添加你的饿内容文字，添加你的饿内容文字添加你的饿内容文字，添加你的饿内容文字，添加你的饿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  <a:p>
              <a:pPr>
                <a:lnSpc>
                  <a:spcPct val="150000"/>
                </a:lnSpc>
              </a:pP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grpSp>
          <p:nvGrpSpPr>
            <p:cNvPr id="190" name="Group 51"/>
            <p:cNvGrpSpPr/>
            <p:nvPr/>
          </p:nvGrpSpPr>
          <p:grpSpPr>
            <a:xfrm rot="16200000">
              <a:off x="2280412" y="3861232"/>
              <a:ext cx="1590" cy="1620000"/>
              <a:chOff x="3606793" y="2840642"/>
              <a:chExt cx="1590" cy="1620000"/>
            </a:xfrm>
          </p:grpSpPr>
          <p:cxnSp>
            <p:nvCxnSpPr>
              <p:cNvPr id="191" name="Straight Connector 53"/>
              <p:cNvCxnSpPr/>
              <p:nvPr/>
            </p:nvCxnSpPr>
            <p:spPr>
              <a:xfrm rot="5400000">
                <a:off x="2797587" y="3649848"/>
                <a:ext cx="1620000" cy="1588"/>
              </a:xfrm>
              <a:prstGeom prst="line">
                <a:avLst/>
              </a:prstGeom>
              <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54"/>
              <p:cNvCxnSpPr/>
              <p:nvPr/>
            </p:nvCxnSpPr>
            <p:spPr>
              <a:xfrm rot="5400000">
                <a:off x="3337589" y="3649848"/>
                <a:ext cx="540000" cy="1588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/>
          <p:cNvGrpSpPr/>
          <p:nvPr/>
        </p:nvGrpSpPr>
        <p:grpSpPr>
          <a:xfrm>
            <a:off x="5553082" y="3003798"/>
            <a:ext cx="2772116" cy="783548"/>
            <a:chOff x="5553082" y="3003798"/>
            <a:chExt cx="2772116" cy="783548"/>
          </a:xfrm>
        </p:grpSpPr>
        <p:grpSp>
          <p:nvGrpSpPr>
            <p:cNvPr id="159" name="Group 109"/>
            <p:cNvGrpSpPr/>
            <p:nvPr/>
          </p:nvGrpSpPr>
          <p:grpSpPr>
            <a:xfrm>
              <a:off x="5553082" y="3003798"/>
              <a:ext cx="2772116" cy="783548"/>
              <a:chOff x="728314" y="2214560"/>
              <a:chExt cx="2772116" cy="783548"/>
            </a:xfrm>
          </p:grpSpPr>
          <p:grpSp>
            <p:nvGrpSpPr>
              <p:cNvPr id="160" name="Group 67"/>
              <p:cNvGrpSpPr/>
              <p:nvPr/>
            </p:nvGrpSpPr>
            <p:grpSpPr>
              <a:xfrm>
                <a:off x="728314" y="2214560"/>
                <a:ext cx="781278" cy="781278"/>
                <a:chOff x="5657536" y="975756"/>
                <a:chExt cx="781278" cy="781278"/>
              </a:xfrm>
            </p:grpSpPr>
            <p:sp>
              <p:nvSpPr>
                <p:cNvPr id="179" name="Oval 95"/>
                <p:cNvSpPr/>
                <p:nvPr/>
              </p:nvSpPr>
              <p:spPr bwMode="auto">
                <a:xfrm>
                  <a:off x="5658177" y="975756"/>
                  <a:ext cx="779995" cy="781278"/>
                </a:xfrm>
                <a:prstGeom prst="ellipse">
                  <a:avLst/>
                </a:prstGeom>
                <a:noFill/>
                <a:ln w="12700" cap="rnd"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a typeface="Roboto" pitchFamily="2" charset="0"/>
                  </a:endParaRPr>
                </a:p>
              </p:txBody>
            </p:sp>
            <p:grpSp>
              <p:nvGrpSpPr>
                <p:cNvPr id="180" name="Group 73"/>
                <p:cNvGrpSpPr/>
                <p:nvPr/>
              </p:nvGrpSpPr>
              <p:grpSpPr>
                <a:xfrm rot="2700000">
                  <a:off x="5657536" y="975756"/>
                  <a:ext cx="781278" cy="781278"/>
                  <a:chOff x="5657536" y="975756"/>
                  <a:chExt cx="781278" cy="781278"/>
                </a:xfrm>
              </p:grpSpPr>
              <p:grpSp>
                <p:nvGrpSpPr>
                  <p:cNvPr id="181" name="Group 67"/>
                  <p:cNvGrpSpPr/>
                  <p:nvPr/>
                </p:nvGrpSpPr>
                <p:grpSpPr>
                  <a:xfrm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85" name="Arc 101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86" name="Arc 102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  <p:grpSp>
                <p:nvGrpSpPr>
                  <p:cNvPr id="182" name="Group 68"/>
                  <p:cNvGrpSpPr/>
                  <p:nvPr/>
                </p:nvGrpSpPr>
                <p:grpSpPr>
                  <a:xfrm rot="16200000"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83" name="Arc 99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84" name="Arc 100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161" name="Group 76"/>
              <p:cNvGrpSpPr/>
              <p:nvPr/>
            </p:nvGrpSpPr>
            <p:grpSpPr>
              <a:xfrm>
                <a:off x="1723733" y="2214560"/>
                <a:ext cx="781278" cy="781278"/>
                <a:chOff x="5657536" y="975756"/>
                <a:chExt cx="781278" cy="781278"/>
              </a:xfrm>
            </p:grpSpPr>
            <p:sp>
              <p:nvSpPr>
                <p:cNvPr id="171" name="Oval 87"/>
                <p:cNvSpPr/>
                <p:nvPr/>
              </p:nvSpPr>
              <p:spPr bwMode="auto">
                <a:xfrm>
                  <a:off x="5658177" y="975756"/>
                  <a:ext cx="779995" cy="781278"/>
                </a:xfrm>
                <a:prstGeom prst="ellipse">
                  <a:avLst/>
                </a:prstGeom>
                <a:noFill/>
                <a:ln w="12700" cap="rnd"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a typeface="Roboto" pitchFamily="2" charset="0"/>
                  </a:endParaRPr>
                </a:p>
              </p:txBody>
            </p:sp>
            <p:grpSp>
              <p:nvGrpSpPr>
                <p:cNvPr id="172" name="Group 73"/>
                <p:cNvGrpSpPr/>
                <p:nvPr/>
              </p:nvGrpSpPr>
              <p:grpSpPr>
                <a:xfrm rot="2700000">
                  <a:off x="5657536" y="975756"/>
                  <a:ext cx="781278" cy="781278"/>
                  <a:chOff x="5657536" y="975756"/>
                  <a:chExt cx="781278" cy="781278"/>
                </a:xfrm>
              </p:grpSpPr>
              <p:grpSp>
                <p:nvGrpSpPr>
                  <p:cNvPr id="173" name="Group 67"/>
                  <p:cNvGrpSpPr/>
                  <p:nvPr/>
                </p:nvGrpSpPr>
                <p:grpSpPr>
                  <a:xfrm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77" name="Arc 93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78" name="Arc 94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  <p:grpSp>
                <p:nvGrpSpPr>
                  <p:cNvPr id="174" name="Group 68"/>
                  <p:cNvGrpSpPr/>
                  <p:nvPr/>
                </p:nvGrpSpPr>
                <p:grpSpPr>
                  <a:xfrm rot="16200000"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75" name="Arc 91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76" name="Arc 92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162" name="Group 85"/>
              <p:cNvGrpSpPr/>
              <p:nvPr/>
            </p:nvGrpSpPr>
            <p:grpSpPr>
              <a:xfrm>
                <a:off x="2719152" y="2216830"/>
                <a:ext cx="781278" cy="781278"/>
                <a:chOff x="5657536" y="975756"/>
                <a:chExt cx="781278" cy="781278"/>
              </a:xfrm>
            </p:grpSpPr>
            <p:sp>
              <p:nvSpPr>
                <p:cNvPr id="163" name="Oval 79"/>
                <p:cNvSpPr/>
                <p:nvPr/>
              </p:nvSpPr>
              <p:spPr bwMode="auto">
                <a:xfrm>
                  <a:off x="5658177" y="975756"/>
                  <a:ext cx="779995" cy="781278"/>
                </a:xfrm>
                <a:prstGeom prst="ellipse">
                  <a:avLst/>
                </a:prstGeom>
                <a:noFill/>
                <a:ln w="12700" cap="rnd"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a typeface="Roboto" pitchFamily="2" charset="0"/>
                  </a:endParaRPr>
                </a:p>
              </p:txBody>
            </p:sp>
            <p:grpSp>
              <p:nvGrpSpPr>
                <p:cNvPr id="164" name="Group 73"/>
                <p:cNvGrpSpPr/>
                <p:nvPr/>
              </p:nvGrpSpPr>
              <p:grpSpPr>
                <a:xfrm rot="2700000">
                  <a:off x="5657536" y="975756"/>
                  <a:ext cx="781278" cy="781278"/>
                  <a:chOff x="5657536" y="975756"/>
                  <a:chExt cx="781278" cy="781278"/>
                </a:xfrm>
              </p:grpSpPr>
              <p:grpSp>
                <p:nvGrpSpPr>
                  <p:cNvPr id="165" name="Group 67"/>
                  <p:cNvGrpSpPr/>
                  <p:nvPr/>
                </p:nvGrpSpPr>
                <p:grpSpPr>
                  <a:xfrm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69" name="Arc 85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70" name="Arc 86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  <p:grpSp>
                <p:nvGrpSpPr>
                  <p:cNvPr id="166" name="Group 68"/>
                  <p:cNvGrpSpPr/>
                  <p:nvPr/>
                </p:nvGrpSpPr>
                <p:grpSpPr>
                  <a:xfrm rot="16200000">
                    <a:off x="5658177" y="975756"/>
                    <a:ext cx="779995" cy="781278"/>
                    <a:chOff x="5581656" y="899877"/>
                    <a:chExt cx="779995" cy="781278"/>
                  </a:xfrm>
                </p:grpSpPr>
                <p:sp>
                  <p:nvSpPr>
                    <p:cNvPr id="167" name="Arc 83"/>
                    <p:cNvSpPr/>
                    <p:nvPr/>
                  </p:nvSpPr>
                  <p:spPr bwMode="auto">
                    <a:xfrm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  <p:sp>
                  <p:nvSpPr>
                    <p:cNvPr id="168" name="Arc 84"/>
                    <p:cNvSpPr/>
                    <p:nvPr/>
                  </p:nvSpPr>
                  <p:spPr bwMode="auto">
                    <a:xfrm flipV="1">
                      <a:off x="5581656" y="899877"/>
                      <a:ext cx="779995" cy="781278"/>
                    </a:xfrm>
                    <a:prstGeom prst="arc">
                      <a:avLst>
                        <a:gd name="adj1" fmla="val 15517497"/>
                        <a:gd name="adj2" fmla="val 16855044"/>
                      </a:avLst>
                    </a:prstGeom>
                    <a:noFill/>
                    <a:ln w="28575" cap="rnd">
                      <a:solidFill>
                        <a:schemeClr val="accent6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ea typeface="Roboto" pitchFamily="2" charset="0"/>
                      </a:endParaRPr>
                    </a:p>
                  </p:txBody>
                </p:sp>
              </p:grpSp>
            </p:grpSp>
          </p:grpSp>
        </p:grpSp>
        <p:pic>
          <p:nvPicPr>
            <p:cNvPr id="194" name="03_Our Portfolio Round.psd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218" y="3038037"/>
              <a:ext cx="712800" cy="712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" name="03_Our Portfolio Round.psd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739" y="3044032"/>
              <a:ext cx="712800" cy="712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" name="03_Our Portfolio Round.psd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380" y="3044032"/>
              <a:ext cx="712800" cy="71280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1250133" y="1800242"/>
            <a:ext cx="2071702" cy="1371206"/>
            <a:chOff x="1250133" y="1800242"/>
            <a:chExt cx="2071702" cy="1371206"/>
          </a:xfrm>
        </p:grpSpPr>
        <p:sp>
          <p:nvSpPr>
            <p:cNvPr id="193" name="Rounded Rectangle 122"/>
            <p:cNvSpPr/>
            <p:nvPr/>
          </p:nvSpPr>
          <p:spPr>
            <a:xfrm>
              <a:off x="1250133" y="1800242"/>
              <a:ext cx="2071702" cy="1371206"/>
            </a:xfrm>
            <a:prstGeom prst="roundRect">
              <a:avLst>
                <a:gd name="adj" fmla="val 8331"/>
              </a:avLst>
            </a:prstGeom>
            <a:noFill/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" name="图片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" t="3482" r="3949" b="8787"/>
            <a:stretch>
              <a:fillRect/>
            </a:stretch>
          </p:blipFill>
          <p:spPr>
            <a:xfrm>
              <a:off x="1285852" y="1857370"/>
              <a:ext cx="2000264" cy="1256950"/>
            </a:xfrm>
            <a:custGeom>
              <a:avLst/>
              <a:gdLst>
                <a:gd name="connsiteX0" fmla="*/ 104717 w 2000264"/>
                <a:gd name="connsiteY0" fmla="*/ 0 h 1256950"/>
                <a:gd name="connsiteX1" fmla="*/ 1895547 w 2000264"/>
                <a:gd name="connsiteY1" fmla="*/ 0 h 1256950"/>
                <a:gd name="connsiteX2" fmla="*/ 2000264 w 2000264"/>
                <a:gd name="connsiteY2" fmla="*/ 104717 h 1256950"/>
                <a:gd name="connsiteX3" fmla="*/ 2000264 w 2000264"/>
                <a:gd name="connsiteY3" fmla="*/ 1152233 h 1256950"/>
                <a:gd name="connsiteX4" fmla="*/ 1895547 w 2000264"/>
                <a:gd name="connsiteY4" fmla="*/ 1256950 h 1256950"/>
                <a:gd name="connsiteX5" fmla="*/ 104717 w 2000264"/>
                <a:gd name="connsiteY5" fmla="*/ 1256950 h 1256950"/>
                <a:gd name="connsiteX6" fmla="*/ 0 w 2000264"/>
                <a:gd name="connsiteY6" fmla="*/ 1152233 h 1256950"/>
                <a:gd name="connsiteX7" fmla="*/ 0 w 2000264"/>
                <a:gd name="connsiteY7" fmla="*/ 104717 h 1256950"/>
                <a:gd name="connsiteX8" fmla="*/ 104717 w 2000264"/>
                <a:gd name="connsiteY8" fmla="*/ 0 h 125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64" h="1256950">
                  <a:moveTo>
                    <a:pt x="104717" y="0"/>
                  </a:moveTo>
                  <a:lnTo>
                    <a:pt x="1895547" y="0"/>
                  </a:lnTo>
                  <a:cubicBezTo>
                    <a:pt x="1953381" y="0"/>
                    <a:pt x="2000264" y="46883"/>
                    <a:pt x="2000264" y="104717"/>
                  </a:cubicBezTo>
                  <a:lnTo>
                    <a:pt x="2000264" y="1152233"/>
                  </a:lnTo>
                  <a:cubicBezTo>
                    <a:pt x="2000264" y="1210067"/>
                    <a:pt x="1953381" y="1256950"/>
                    <a:pt x="1895547" y="1256950"/>
                  </a:cubicBezTo>
                  <a:lnTo>
                    <a:pt x="104717" y="1256950"/>
                  </a:lnTo>
                  <a:cubicBezTo>
                    <a:pt x="46883" y="1256950"/>
                    <a:pt x="0" y="1210067"/>
                    <a:pt x="0" y="1152233"/>
                  </a:cubicBezTo>
                  <a:lnTo>
                    <a:pt x="0" y="104717"/>
                  </a:lnTo>
                  <a:cubicBezTo>
                    <a:pt x="0" y="46883"/>
                    <a:pt x="46883" y="0"/>
                    <a:pt x="104717" y="0"/>
                  </a:cubicBezTo>
                  <a:close/>
                </a:path>
              </a:pathLst>
            </a:custGeom>
          </p:spPr>
        </p:pic>
      </p:grpSp>
      <p:grpSp>
        <p:nvGrpSpPr>
          <p:cNvPr id="4" name="组合 3"/>
          <p:cNvGrpSpPr/>
          <p:nvPr/>
        </p:nvGrpSpPr>
        <p:grpSpPr>
          <a:xfrm>
            <a:off x="5391727" y="1636226"/>
            <a:ext cx="2836787" cy="1421289"/>
            <a:chOff x="5391727" y="1636226"/>
            <a:chExt cx="2836787" cy="1421289"/>
          </a:xfrm>
        </p:grpSpPr>
        <p:grpSp>
          <p:nvGrpSpPr>
            <p:cNvPr id="198" name="Group 42"/>
            <p:cNvGrpSpPr/>
            <p:nvPr/>
          </p:nvGrpSpPr>
          <p:grpSpPr>
            <a:xfrm>
              <a:off x="5731783" y="1636226"/>
              <a:ext cx="720000" cy="215444"/>
              <a:chOff x="446753" y="2755392"/>
              <a:chExt cx="720000" cy="2154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9" name="Rounded Rectangle 43"/>
              <p:cNvSpPr/>
              <p:nvPr/>
            </p:nvSpPr>
            <p:spPr>
              <a:xfrm>
                <a:off x="446753" y="2773114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509236" y="2755392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补充说明</a:t>
                </a:r>
                <a:endParaRPr lang="id-ID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sp>
          <p:nvSpPr>
            <p:cNvPr id="212" name="Isosceles Triangle 52"/>
            <p:cNvSpPr/>
            <p:nvPr/>
          </p:nvSpPr>
          <p:spPr>
            <a:xfrm rot="5400000">
              <a:off x="5377928" y="2097951"/>
              <a:ext cx="200092" cy="1724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636226" y="1995686"/>
              <a:ext cx="259228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en-US" altLang="zh-CN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添加你的饿内容文字，添加你的饿内容文字，添加你的饿内容文字添加你的饿内容文字，添加你的饿内容文字，添加你的饿</a:t>
              </a:r>
              <a:endParaRPr lang="en-US" altLang="zh-CN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5636226" y="3886800"/>
            <a:ext cx="259228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添加你的饿内容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文字，添加你的饿内容文字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添加你的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饿</a:t>
            </a:r>
            <a:endParaRPr lang="id-ID" sz="700" dirty="0" smtClean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215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16" name="直接连接符 215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完成内容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516407" y="2535901"/>
            <a:ext cx="2174678" cy="1390295"/>
            <a:chOff x="1516407" y="2535901"/>
            <a:chExt cx="2174678" cy="1390295"/>
          </a:xfrm>
        </p:grpSpPr>
        <p:sp>
          <p:nvSpPr>
            <p:cNvPr id="167" name="Rectangle 18"/>
            <p:cNvSpPr/>
            <p:nvPr/>
          </p:nvSpPr>
          <p:spPr>
            <a:xfrm>
              <a:off x="1516407" y="2772568"/>
              <a:ext cx="334566" cy="11536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8" name="Rectangle 19"/>
            <p:cNvSpPr/>
            <p:nvPr/>
          </p:nvSpPr>
          <p:spPr>
            <a:xfrm>
              <a:off x="2129778" y="3261272"/>
              <a:ext cx="334566" cy="6649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9" name="Rectangle 20"/>
            <p:cNvSpPr/>
            <p:nvPr/>
          </p:nvSpPr>
          <p:spPr>
            <a:xfrm>
              <a:off x="2743149" y="2959034"/>
              <a:ext cx="334566" cy="9671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0" name="Rectangle 21"/>
            <p:cNvSpPr/>
            <p:nvPr/>
          </p:nvSpPr>
          <p:spPr>
            <a:xfrm>
              <a:off x="3356519" y="2535901"/>
              <a:ext cx="334566" cy="139029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8242" y="2267713"/>
            <a:ext cx="2654788" cy="1888213"/>
            <a:chOff x="1098242" y="2267713"/>
            <a:chExt cx="2654788" cy="1888213"/>
          </a:xfrm>
        </p:grpSpPr>
        <p:grpSp>
          <p:nvGrpSpPr>
            <p:cNvPr id="171" name="Group 45"/>
            <p:cNvGrpSpPr/>
            <p:nvPr/>
          </p:nvGrpSpPr>
          <p:grpSpPr>
            <a:xfrm>
              <a:off x="1098242" y="2267713"/>
              <a:ext cx="319319" cy="1724055"/>
              <a:chOff x="846177" y="2761132"/>
              <a:chExt cx="230771" cy="1724055"/>
            </a:xfrm>
          </p:grpSpPr>
          <p:grpSp>
            <p:nvGrpSpPr>
              <p:cNvPr id="172" name="Group 36"/>
              <p:cNvGrpSpPr/>
              <p:nvPr/>
            </p:nvGrpSpPr>
            <p:grpSpPr>
              <a:xfrm>
                <a:off x="846177" y="2761132"/>
                <a:ext cx="230771" cy="1724055"/>
                <a:chOff x="4578918" y="1500180"/>
                <a:chExt cx="230771" cy="1724055"/>
              </a:xfrm>
            </p:grpSpPr>
            <p:sp>
              <p:nvSpPr>
                <p:cNvPr id="179" name="TextBox 178"/>
                <p:cNvSpPr txBox="1"/>
                <p:nvPr/>
              </p:nvSpPr>
              <p:spPr>
                <a:xfrm>
                  <a:off x="4578918" y="1500180"/>
                  <a:ext cx="230771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100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4611356" y="18049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80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TextBox 180"/>
                <p:cNvSpPr txBox="1"/>
                <p:nvPr/>
              </p:nvSpPr>
              <p:spPr>
                <a:xfrm>
                  <a:off x="4611356" y="21097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60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4611356" y="24145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40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TextBox 182"/>
                <p:cNvSpPr txBox="1"/>
                <p:nvPr/>
              </p:nvSpPr>
              <p:spPr>
                <a:xfrm>
                  <a:off x="4611356" y="27193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20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4643794" y="3024180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3" name="Group 44"/>
              <p:cNvGrpSpPr/>
              <p:nvPr/>
            </p:nvGrpSpPr>
            <p:grpSpPr>
              <a:xfrm>
                <a:off x="911053" y="2913532"/>
                <a:ext cx="165895" cy="1419255"/>
                <a:chOff x="1063453" y="2913532"/>
                <a:chExt cx="165895" cy="1419255"/>
              </a:xfrm>
            </p:grpSpPr>
            <p:sp>
              <p:nvSpPr>
                <p:cNvPr id="174" name="TextBox 173"/>
                <p:cNvSpPr txBox="1"/>
                <p:nvPr/>
              </p:nvSpPr>
              <p:spPr>
                <a:xfrm>
                  <a:off x="1063453" y="29135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>
                  <a:off x="1063453" y="32183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1063453" y="35231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TextBox 176"/>
                <p:cNvSpPr txBox="1"/>
                <p:nvPr/>
              </p:nvSpPr>
              <p:spPr>
                <a:xfrm>
                  <a:off x="1063453" y="38279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1063453" y="41327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85" name="TextBox 184"/>
            <p:cNvSpPr txBox="1"/>
            <p:nvPr/>
          </p:nvSpPr>
          <p:spPr>
            <a:xfrm>
              <a:off x="1460113" y="3940482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sz="800" dirty="0">
                <a:solidFill>
                  <a:schemeClr val="bg1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072977" y="3940482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692429" y="3940482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311884" y="3940482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3" name="Rectangle 18"/>
          <p:cNvSpPr/>
          <p:nvPr/>
        </p:nvSpPr>
        <p:spPr>
          <a:xfrm>
            <a:off x="1514325" y="3140378"/>
            <a:ext cx="334566" cy="78581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4" name="Rectangle 18"/>
          <p:cNvSpPr/>
          <p:nvPr/>
        </p:nvSpPr>
        <p:spPr>
          <a:xfrm>
            <a:off x="2129778" y="3593732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5" name="Rectangle 18"/>
          <p:cNvSpPr/>
          <p:nvPr/>
        </p:nvSpPr>
        <p:spPr>
          <a:xfrm>
            <a:off x="2743580" y="3593732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6" name="Rectangle 18"/>
          <p:cNvSpPr/>
          <p:nvPr/>
        </p:nvSpPr>
        <p:spPr>
          <a:xfrm>
            <a:off x="3356519" y="2766790"/>
            <a:ext cx="334566" cy="115940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3" name="组合 22"/>
          <p:cNvGrpSpPr/>
          <p:nvPr/>
        </p:nvGrpSpPr>
        <p:grpSpPr>
          <a:xfrm>
            <a:off x="1476269" y="2300573"/>
            <a:ext cx="2283618" cy="967680"/>
            <a:chOff x="1476269" y="2300573"/>
            <a:chExt cx="2283618" cy="967680"/>
          </a:xfrm>
        </p:grpSpPr>
        <p:sp>
          <p:nvSpPr>
            <p:cNvPr id="197" name="TextBox 4"/>
            <p:cNvSpPr txBox="1"/>
            <p:nvPr/>
          </p:nvSpPr>
          <p:spPr>
            <a:xfrm>
              <a:off x="1476269" y="2497057"/>
              <a:ext cx="5463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</a:t>
              </a:r>
              <a:endParaRPr lang="id-ID" sz="10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98" name="TextBox 4"/>
            <p:cNvSpPr txBox="1"/>
            <p:nvPr/>
          </p:nvSpPr>
          <p:spPr>
            <a:xfrm>
              <a:off x="2072977" y="3022032"/>
              <a:ext cx="5061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</a:t>
              </a:r>
              <a:endParaRPr lang="id-ID" sz="10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99" name="TextBox 4"/>
            <p:cNvSpPr txBox="1"/>
            <p:nvPr/>
          </p:nvSpPr>
          <p:spPr>
            <a:xfrm>
              <a:off x="2681623" y="2701938"/>
              <a:ext cx="4941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</a:t>
              </a:r>
              <a:endParaRPr lang="id-ID" sz="10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200" name="TextBox 4"/>
            <p:cNvSpPr txBox="1"/>
            <p:nvPr/>
          </p:nvSpPr>
          <p:spPr>
            <a:xfrm>
              <a:off x="3287716" y="2300573"/>
              <a:ext cx="4721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</a:t>
              </a:r>
              <a:endParaRPr lang="id-ID" sz="10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202" name="Group 42"/>
          <p:cNvGrpSpPr/>
          <p:nvPr/>
        </p:nvGrpSpPr>
        <p:grpSpPr>
          <a:xfrm>
            <a:off x="5200088" y="1636226"/>
            <a:ext cx="720000" cy="215444"/>
            <a:chOff x="446753" y="2755392"/>
            <a:chExt cx="720000" cy="2154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3" name="Rounded Rectangle 43"/>
            <p:cNvSpPr/>
            <p:nvPr/>
          </p:nvSpPr>
          <p:spPr>
            <a:xfrm>
              <a:off x="446753" y="277311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509236" y="275539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周期分析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860032" y="2075156"/>
            <a:ext cx="2836787" cy="2063646"/>
            <a:chOff x="4860032" y="1927221"/>
            <a:chExt cx="2836787" cy="2063646"/>
          </a:xfrm>
        </p:grpSpPr>
        <p:grpSp>
          <p:nvGrpSpPr>
            <p:cNvPr id="17" name="组合 16"/>
            <p:cNvGrpSpPr/>
            <p:nvPr/>
          </p:nvGrpSpPr>
          <p:grpSpPr>
            <a:xfrm>
              <a:off x="4860032" y="1927221"/>
              <a:ext cx="2836787" cy="415498"/>
              <a:chOff x="4903565" y="2379795"/>
              <a:chExt cx="2836787" cy="415498"/>
            </a:xfrm>
          </p:grpSpPr>
          <p:sp>
            <p:nvSpPr>
              <p:cNvPr id="164" name="Isosceles Triangle 52"/>
              <p:cNvSpPr/>
              <p:nvPr/>
            </p:nvSpPr>
            <p:spPr>
              <a:xfrm rot="5400000">
                <a:off x="4889766" y="2482060"/>
                <a:ext cx="200092" cy="172494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5148064" y="2379795"/>
                <a:ext cx="25922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4860032" y="2530389"/>
              <a:ext cx="2836787" cy="415498"/>
              <a:chOff x="4903565" y="2379795"/>
              <a:chExt cx="2836787" cy="415498"/>
            </a:xfrm>
          </p:grpSpPr>
          <p:sp>
            <p:nvSpPr>
              <p:cNvPr id="213" name="Isosceles Triangle 52"/>
              <p:cNvSpPr/>
              <p:nvPr/>
            </p:nvSpPr>
            <p:spPr>
              <a:xfrm rot="5400000">
                <a:off x="4889766" y="2482060"/>
                <a:ext cx="200092" cy="172494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5148064" y="2379795"/>
                <a:ext cx="25922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  <p:grpSp>
          <p:nvGrpSpPr>
            <p:cNvPr id="215" name="组合 214"/>
            <p:cNvGrpSpPr/>
            <p:nvPr/>
          </p:nvGrpSpPr>
          <p:grpSpPr>
            <a:xfrm>
              <a:off x="4860032" y="3058177"/>
              <a:ext cx="2836787" cy="415498"/>
              <a:chOff x="4903565" y="2379795"/>
              <a:chExt cx="2836787" cy="415498"/>
            </a:xfrm>
          </p:grpSpPr>
          <p:sp>
            <p:nvSpPr>
              <p:cNvPr id="216" name="Isosceles Triangle 52"/>
              <p:cNvSpPr/>
              <p:nvPr/>
            </p:nvSpPr>
            <p:spPr>
              <a:xfrm rot="5400000">
                <a:off x="4889766" y="2482060"/>
                <a:ext cx="200092" cy="172494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5148064" y="2379795"/>
                <a:ext cx="25922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4860032" y="3575369"/>
              <a:ext cx="2836787" cy="415498"/>
              <a:chOff x="4903565" y="2379795"/>
              <a:chExt cx="2836787" cy="415498"/>
            </a:xfrm>
          </p:grpSpPr>
          <p:sp>
            <p:nvSpPr>
              <p:cNvPr id="219" name="Isosceles Triangle 52"/>
              <p:cNvSpPr/>
              <p:nvPr/>
            </p:nvSpPr>
            <p:spPr>
              <a:xfrm rot="5400000">
                <a:off x="4889766" y="2482060"/>
                <a:ext cx="200092" cy="172494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5148064" y="2379795"/>
                <a:ext cx="25922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sp>
        <p:nvSpPr>
          <p:cNvPr id="222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23" name="直接连接符 222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周期完成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2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549819" y="3154637"/>
            <a:ext cx="3107890" cy="1134650"/>
            <a:chOff x="1549819" y="3154637"/>
            <a:chExt cx="3107890" cy="1134650"/>
          </a:xfrm>
        </p:grpSpPr>
        <p:grpSp>
          <p:nvGrpSpPr>
            <p:cNvPr id="48" name="Group 65"/>
            <p:cNvGrpSpPr/>
            <p:nvPr/>
          </p:nvGrpSpPr>
          <p:grpSpPr>
            <a:xfrm>
              <a:off x="1549820" y="3246770"/>
              <a:ext cx="2562243" cy="951572"/>
              <a:chOff x="1062574" y="1243481"/>
              <a:chExt cx="2562243" cy="951572"/>
            </a:xfrm>
          </p:grpSpPr>
          <p:cxnSp>
            <p:nvCxnSpPr>
              <p:cNvPr id="49" name="Straight Connector 54"/>
              <p:cNvCxnSpPr/>
              <p:nvPr/>
            </p:nvCxnSpPr>
            <p:spPr>
              <a:xfrm>
                <a:off x="1062574" y="2193465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3"/>
              <p:cNvCxnSpPr/>
              <p:nvPr/>
            </p:nvCxnSpPr>
            <p:spPr>
              <a:xfrm>
                <a:off x="1062574" y="190771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2"/>
              <p:cNvCxnSpPr/>
              <p:nvPr/>
            </p:nvCxnSpPr>
            <p:spPr>
              <a:xfrm>
                <a:off x="1062574" y="155052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062574" y="1243481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66"/>
            <p:cNvGrpSpPr/>
            <p:nvPr/>
          </p:nvGrpSpPr>
          <p:grpSpPr>
            <a:xfrm>
              <a:off x="1549819" y="3246770"/>
              <a:ext cx="2442811" cy="951572"/>
              <a:chOff x="1062573" y="1243481"/>
              <a:chExt cx="2442811" cy="951572"/>
            </a:xfrm>
          </p:grpSpPr>
          <p:cxnSp>
            <p:nvCxnSpPr>
              <p:cNvPr id="54" name="Straight Connector 10"/>
              <p:cNvCxnSpPr/>
              <p:nvPr/>
            </p:nvCxnSpPr>
            <p:spPr>
              <a:xfrm>
                <a:off x="1062573" y="1243481"/>
                <a:ext cx="2268323" cy="1588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8"/>
              <p:cNvCxnSpPr/>
              <p:nvPr/>
            </p:nvCxnSpPr>
            <p:spPr>
              <a:xfrm>
                <a:off x="1062574" y="1550523"/>
                <a:ext cx="1919350" cy="1588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19"/>
              <p:cNvCxnSpPr/>
              <p:nvPr/>
            </p:nvCxnSpPr>
            <p:spPr>
              <a:xfrm>
                <a:off x="1062574" y="1907713"/>
                <a:ext cx="2093837" cy="1588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20"/>
              <p:cNvCxnSpPr/>
              <p:nvPr/>
            </p:nvCxnSpPr>
            <p:spPr>
              <a:xfrm>
                <a:off x="1062573" y="2193465"/>
                <a:ext cx="2442811" cy="1588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7"/>
            <p:cNvGrpSpPr/>
            <p:nvPr/>
          </p:nvGrpSpPr>
          <p:grpSpPr>
            <a:xfrm>
              <a:off x="4228185" y="3154637"/>
              <a:ext cx="429524" cy="1134650"/>
              <a:chOff x="3740939" y="1151348"/>
              <a:chExt cx="429524" cy="1134650"/>
            </a:xfrm>
          </p:grpSpPr>
          <p:grpSp>
            <p:nvGrpSpPr>
              <p:cNvPr id="64" name="Group 33"/>
              <p:cNvGrpSpPr/>
              <p:nvPr/>
            </p:nvGrpSpPr>
            <p:grpSpPr>
              <a:xfrm>
                <a:off x="3740939" y="1151348"/>
                <a:ext cx="429524" cy="184666"/>
                <a:chOff x="3525030" y="1142990"/>
                <a:chExt cx="429524" cy="184666"/>
              </a:xfrm>
            </p:grpSpPr>
            <p:sp>
              <p:nvSpPr>
                <p:cNvPr id="82" name="Isosceles Triangle 31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84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85" name="Rounded Rectangle 30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86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90%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65" name="Group 34"/>
              <p:cNvGrpSpPr/>
              <p:nvPr/>
            </p:nvGrpSpPr>
            <p:grpSpPr>
              <a:xfrm>
                <a:off x="3740939" y="1458390"/>
                <a:ext cx="429524" cy="184666"/>
                <a:chOff x="3525030" y="1142990"/>
                <a:chExt cx="429524" cy="184666"/>
              </a:xfrm>
            </p:grpSpPr>
            <p:sp>
              <p:nvSpPr>
                <p:cNvPr id="78" name="Isosceles Triangle 3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79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80" name="Rounded Rectangle 3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81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75%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66" name="Group 39"/>
              <p:cNvGrpSpPr/>
              <p:nvPr/>
            </p:nvGrpSpPr>
            <p:grpSpPr>
              <a:xfrm>
                <a:off x="3740939" y="1815580"/>
                <a:ext cx="429524" cy="184666"/>
                <a:chOff x="3525030" y="1142990"/>
                <a:chExt cx="429524" cy="184666"/>
              </a:xfrm>
            </p:grpSpPr>
            <p:sp>
              <p:nvSpPr>
                <p:cNvPr id="72" name="Isosceles Triangle 40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73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74" name="Rounded Rectangle 42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75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85%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67" name="Group 44"/>
              <p:cNvGrpSpPr/>
              <p:nvPr/>
            </p:nvGrpSpPr>
            <p:grpSpPr>
              <a:xfrm>
                <a:off x="3740939" y="2101332"/>
                <a:ext cx="429524" cy="184666"/>
                <a:chOff x="3525030" y="1142990"/>
                <a:chExt cx="429524" cy="184666"/>
              </a:xfrm>
            </p:grpSpPr>
            <p:sp>
              <p:nvSpPr>
                <p:cNvPr id="68" name="Isosceles Triangle 4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69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70" name="Rounded Rectangle 4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71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87" name="Group 60"/>
          <p:cNvGrpSpPr/>
          <p:nvPr/>
        </p:nvGrpSpPr>
        <p:grpSpPr>
          <a:xfrm>
            <a:off x="899592" y="3146279"/>
            <a:ext cx="595035" cy="1153663"/>
            <a:chOff x="285720" y="1142990"/>
            <a:chExt cx="595035" cy="1153663"/>
          </a:xfrm>
        </p:grpSpPr>
        <p:sp>
          <p:nvSpPr>
            <p:cNvPr id="88" name="TextBox 87"/>
            <p:cNvSpPr txBox="1"/>
            <p:nvPr/>
          </p:nvSpPr>
          <p:spPr>
            <a:xfrm>
              <a:off x="285720" y="1438267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altLang="zh-CN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85720" y="114299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5720" y="2081209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altLang="zh-CN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85720" y="1795457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altLang="zh-CN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2024" y="1707654"/>
            <a:ext cx="2978055" cy="1061824"/>
            <a:chOff x="932024" y="1707654"/>
            <a:chExt cx="2978055" cy="1061824"/>
          </a:xfrm>
        </p:grpSpPr>
        <p:grpSp>
          <p:nvGrpSpPr>
            <p:cNvPr id="4" name="组合 3"/>
            <p:cNvGrpSpPr/>
            <p:nvPr/>
          </p:nvGrpSpPr>
          <p:grpSpPr>
            <a:xfrm>
              <a:off x="932024" y="1707654"/>
              <a:ext cx="1000135" cy="1000132"/>
              <a:chOff x="932024" y="1707654"/>
              <a:chExt cx="1000135" cy="1000132"/>
            </a:xfrm>
          </p:grpSpPr>
          <p:sp>
            <p:nvSpPr>
              <p:cNvPr id="106" name="Oval 16"/>
              <p:cNvSpPr/>
              <p:nvPr/>
            </p:nvSpPr>
            <p:spPr>
              <a:xfrm>
                <a:off x="1225356" y="2000985"/>
                <a:ext cx="413470" cy="41347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0"/>
              </a:p>
            </p:txBody>
          </p:sp>
          <p:sp>
            <p:nvSpPr>
              <p:cNvPr id="107" name="Arc 17"/>
              <p:cNvSpPr/>
              <p:nvPr/>
            </p:nvSpPr>
            <p:spPr bwMode="auto">
              <a:xfrm>
                <a:off x="1019301" y="1794251"/>
                <a:ext cx="825581" cy="826939"/>
              </a:xfrm>
              <a:prstGeom prst="arc">
                <a:avLst>
                  <a:gd name="adj1" fmla="val 118214"/>
                  <a:gd name="adj2" fmla="val 16157365"/>
                </a:avLst>
              </a:prstGeom>
              <a:noFill/>
              <a:ln w="5715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ea typeface="Roboto" pitchFamily="2" charset="0"/>
                </a:endParaRPr>
              </a:p>
            </p:txBody>
          </p:sp>
          <p:sp>
            <p:nvSpPr>
              <p:cNvPr id="108" name="TextBox 4"/>
              <p:cNvSpPr txBox="1"/>
              <p:nvPr/>
            </p:nvSpPr>
            <p:spPr>
              <a:xfrm>
                <a:off x="1133251" y="2084610"/>
                <a:ext cx="5976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00" dirty="0" smtClean="0">
                    <a:solidFill>
                      <a:schemeClr val="bg1"/>
                    </a:solidFill>
                    <a:latin typeface="+mj-lt"/>
                  </a:rPr>
                  <a:t>75%</a:t>
                </a:r>
              </a:p>
            </p:txBody>
          </p:sp>
          <p:sp>
            <p:nvSpPr>
              <p:cNvPr id="109" name="Oval 20"/>
              <p:cNvSpPr/>
              <p:nvPr/>
            </p:nvSpPr>
            <p:spPr>
              <a:xfrm>
                <a:off x="932024" y="1707654"/>
                <a:ext cx="1000135" cy="1000132"/>
              </a:xfrm>
              <a:prstGeom prst="ellipse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0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2067106" y="1838454"/>
              <a:ext cx="1842973" cy="931024"/>
              <a:chOff x="2067106" y="1838454"/>
              <a:chExt cx="1842973" cy="931024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2159043" y="1838454"/>
                <a:ext cx="1751036" cy="93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800" b="1" dirty="0" smtClean="0">
                    <a:solidFill>
                      <a:schemeClr val="bg1"/>
                    </a:solidFill>
                    <a:latin typeface="Lato" pitchFamily="34" charset="0"/>
                  </a:rPr>
                  <a:t>Registration</a:t>
                </a:r>
                <a:endParaRPr lang="en-US" sz="800" b="1" dirty="0" smtClean="0">
                  <a:solidFill>
                    <a:schemeClr val="bg1"/>
                  </a:solidFill>
                  <a:latin typeface="Lato" pitchFamily="34" charset="0"/>
                </a:endParaRPr>
              </a:p>
              <a:p>
                <a:endParaRPr lang="id-ID" sz="800" b="1" dirty="0" smtClean="0">
                  <a:solidFill>
                    <a:schemeClr val="bg1"/>
                  </a:solidFill>
                  <a:latin typeface="Lato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你的饿内容文字，</a:t>
                </a:r>
                <a:endParaRPr lang="id-ID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  <a:p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11" name="Isosceles Triangle 25"/>
              <p:cNvSpPr/>
              <p:nvPr/>
            </p:nvSpPr>
            <p:spPr>
              <a:xfrm rot="5400000">
                <a:off x="2062365" y="1925870"/>
                <a:ext cx="68748" cy="59265"/>
              </a:xfrm>
              <a:prstGeom prst="triangl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114" name="图片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792" r="1508" b="2671"/>
          <a:stretch>
            <a:fillRect/>
          </a:stretch>
        </p:blipFill>
        <p:spPr>
          <a:xfrm>
            <a:off x="6655070" y="2894375"/>
            <a:ext cx="1683230" cy="1394912"/>
          </a:xfrm>
          <a:custGeom>
            <a:avLst/>
            <a:gdLst>
              <a:gd name="connsiteX0" fmla="*/ 0 w 4572000"/>
              <a:gd name="connsiteY0" fmla="*/ 0 h 2571750"/>
              <a:gd name="connsiteX1" fmla="*/ 4572000 w 4572000"/>
              <a:gd name="connsiteY1" fmla="*/ 0 h 2571750"/>
              <a:gd name="connsiteX2" fmla="*/ 4572000 w 4572000"/>
              <a:gd name="connsiteY2" fmla="*/ 2571750 h 2571750"/>
              <a:gd name="connsiteX3" fmla="*/ 0 w 45720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1750">
                <a:moveTo>
                  <a:pt x="0" y="0"/>
                </a:moveTo>
                <a:lnTo>
                  <a:pt x="4572000" y="0"/>
                </a:lnTo>
                <a:lnTo>
                  <a:pt x="4572000" y="2571750"/>
                </a:lnTo>
                <a:lnTo>
                  <a:pt x="0" y="257175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6705565" y="1348194"/>
            <a:ext cx="1505453" cy="1434924"/>
            <a:chOff x="6705565" y="1348194"/>
            <a:chExt cx="1505453" cy="1434924"/>
          </a:xfrm>
        </p:grpSpPr>
        <p:sp>
          <p:nvSpPr>
            <p:cNvPr id="115" name="TextBox 114"/>
            <p:cNvSpPr txBox="1"/>
            <p:nvPr/>
          </p:nvSpPr>
          <p:spPr>
            <a:xfrm>
              <a:off x="6705565" y="1613567"/>
              <a:ext cx="15054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</a:t>
              </a:r>
              <a:endParaRPr lang="id-ID" altLang="zh-CN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grpSp>
          <p:nvGrpSpPr>
            <p:cNvPr id="116" name="Group 42"/>
            <p:cNvGrpSpPr/>
            <p:nvPr/>
          </p:nvGrpSpPr>
          <p:grpSpPr>
            <a:xfrm>
              <a:off x="6776685" y="1348194"/>
              <a:ext cx="720000" cy="215444"/>
              <a:chOff x="446753" y="2755392"/>
              <a:chExt cx="720000" cy="2154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Rounded Rectangle 43"/>
              <p:cNvSpPr/>
              <p:nvPr/>
            </p:nvSpPr>
            <p:spPr>
              <a:xfrm>
                <a:off x="446753" y="2773114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534884" y="2755392"/>
                <a:ext cx="5437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sz="800" dirty="0" smtClean="0">
                    <a:solidFill>
                      <a:schemeClr val="bg1"/>
                    </a:solidFill>
                    <a:latin typeface="Lato" pitchFamily="34" charset="0"/>
                  </a:rPr>
                  <a:t>in  2015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860032" y="3104023"/>
            <a:ext cx="1594342" cy="1411943"/>
            <a:chOff x="4860032" y="3043063"/>
            <a:chExt cx="1594342" cy="1411943"/>
          </a:xfrm>
        </p:grpSpPr>
        <p:sp>
          <p:nvSpPr>
            <p:cNvPr id="119" name="TextBox 118"/>
            <p:cNvSpPr txBox="1"/>
            <p:nvPr/>
          </p:nvSpPr>
          <p:spPr>
            <a:xfrm>
              <a:off x="4860032" y="3285455"/>
              <a:ext cx="15943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</a:t>
              </a:r>
              <a:endParaRPr lang="id-ID" altLang="zh-CN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grpSp>
          <p:nvGrpSpPr>
            <p:cNvPr id="120" name="Group 42"/>
            <p:cNvGrpSpPr/>
            <p:nvPr/>
          </p:nvGrpSpPr>
          <p:grpSpPr>
            <a:xfrm>
              <a:off x="4931152" y="3043063"/>
              <a:ext cx="720000" cy="215444"/>
              <a:chOff x="446753" y="2755392"/>
              <a:chExt cx="720000" cy="2154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Rounded Rectangle 43"/>
              <p:cNvSpPr/>
              <p:nvPr/>
            </p:nvSpPr>
            <p:spPr>
              <a:xfrm>
                <a:off x="446753" y="2773114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34884" y="2755392"/>
                <a:ext cx="5437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sz="800" dirty="0" smtClean="0">
                    <a:solidFill>
                      <a:schemeClr val="bg1"/>
                    </a:solidFill>
                    <a:latin typeface="Lato" pitchFamily="34" charset="0"/>
                  </a:rPr>
                  <a:t>in  2015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sp>
        <p:nvSpPr>
          <p:cNvPr id="124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5" name="直接连接符 124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计划完成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14000" b="1645"/>
          <a:stretch/>
        </p:blipFill>
        <p:spPr>
          <a:xfrm>
            <a:off x="4932040" y="1389278"/>
            <a:ext cx="1709367" cy="1505097"/>
          </a:xfrm>
          <a:custGeom>
            <a:avLst/>
            <a:gdLst>
              <a:gd name="connsiteX0" fmla="*/ 0 w 4572000"/>
              <a:gd name="connsiteY0" fmla="*/ 0 h 2571750"/>
              <a:gd name="connsiteX1" fmla="*/ 4572000 w 4572000"/>
              <a:gd name="connsiteY1" fmla="*/ 0 h 2571750"/>
              <a:gd name="connsiteX2" fmla="*/ 4572000 w 4572000"/>
              <a:gd name="connsiteY2" fmla="*/ 2571750 h 2571750"/>
              <a:gd name="connsiteX3" fmla="*/ 0 w 45720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1750">
                <a:moveTo>
                  <a:pt x="0" y="0"/>
                </a:moveTo>
                <a:lnTo>
                  <a:pt x="4572000" y="0"/>
                </a:lnTo>
                <a:lnTo>
                  <a:pt x="4572000" y="2571750"/>
                </a:lnTo>
                <a:lnTo>
                  <a:pt x="0" y="25717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49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28798" y="1559744"/>
            <a:ext cx="3141142" cy="811691"/>
            <a:chOff x="1028798" y="1559744"/>
            <a:chExt cx="3141142" cy="811691"/>
          </a:xfrm>
        </p:grpSpPr>
        <p:sp>
          <p:nvSpPr>
            <p:cNvPr id="64" name="TextBox 63"/>
            <p:cNvSpPr txBox="1"/>
            <p:nvPr/>
          </p:nvSpPr>
          <p:spPr>
            <a:xfrm>
              <a:off x="1028798" y="190897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 smtClean="0">
                  <a:solidFill>
                    <a:schemeClr val="accent2"/>
                  </a:solidFill>
                </a:rPr>
                <a:t>第一季度</a:t>
              </a:r>
              <a:endParaRPr lang="id-ID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74904" y="2155991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 smtClean="0">
                  <a:solidFill>
                    <a:schemeClr val="accent2"/>
                  </a:solidFill>
                </a:rPr>
                <a:t>第四季度</a:t>
              </a:r>
              <a:endParaRPr lang="id-ID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30821" y="1559744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 smtClean="0">
                  <a:solidFill>
                    <a:schemeClr val="accent2"/>
                  </a:solidFill>
                </a:rPr>
                <a:t>第三季度</a:t>
              </a:r>
              <a:endParaRPr lang="id-ID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18033" y="2146484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 smtClean="0">
                  <a:solidFill>
                    <a:schemeClr val="accent2"/>
                  </a:solidFill>
                </a:rPr>
                <a:t>第二季度</a:t>
              </a:r>
              <a:endParaRPr lang="id-ID" sz="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69" name="Isosceles Triangle 2"/>
          <p:cNvSpPr/>
          <p:nvPr/>
        </p:nvSpPr>
        <p:spPr>
          <a:xfrm>
            <a:off x="834600" y="2214089"/>
            <a:ext cx="983433" cy="1580935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gradFill>
            <a:gsLst>
              <a:gs pos="0">
                <a:srgbClr val="03D4A8">
                  <a:alpha val="74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0" name="Isosceles Triangle 2"/>
          <p:cNvSpPr/>
          <p:nvPr/>
        </p:nvSpPr>
        <p:spPr>
          <a:xfrm>
            <a:off x="1701336" y="2455315"/>
            <a:ext cx="983433" cy="1339709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gradFill>
            <a:gsLst>
              <a:gs pos="0">
                <a:srgbClr val="03D4A8">
                  <a:alpha val="74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1" name="Isosceles Triangle 2"/>
          <p:cNvSpPr/>
          <p:nvPr/>
        </p:nvSpPr>
        <p:spPr>
          <a:xfrm>
            <a:off x="2572377" y="1852250"/>
            <a:ext cx="983433" cy="1942774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gradFill>
            <a:gsLst>
              <a:gs pos="0">
                <a:srgbClr val="03D4A8">
                  <a:alpha val="74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2" name="Isosceles Triangle 2"/>
          <p:cNvSpPr/>
          <p:nvPr/>
        </p:nvSpPr>
        <p:spPr>
          <a:xfrm>
            <a:off x="3466918" y="2455315"/>
            <a:ext cx="983433" cy="1339707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gradFill>
            <a:gsLst>
              <a:gs pos="0">
                <a:srgbClr val="03D4A8">
                  <a:alpha val="74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2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76056" y="1766139"/>
            <a:ext cx="1603975" cy="738664"/>
            <a:chOff x="5076056" y="1766139"/>
            <a:chExt cx="1603975" cy="738664"/>
          </a:xfrm>
        </p:grpSpPr>
        <p:sp>
          <p:nvSpPr>
            <p:cNvPr id="144" name="Arc 33"/>
            <p:cNvSpPr/>
            <p:nvPr/>
          </p:nvSpPr>
          <p:spPr bwMode="auto">
            <a:xfrm>
              <a:off x="5172681" y="1904557"/>
              <a:ext cx="485657" cy="486455"/>
            </a:xfrm>
            <a:prstGeom prst="arc">
              <a:avLst>
                <a:gd name="adj1" fmla="val 5464279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45" name="TextBox 4"/>
            <p:cNvSpPr txBox="1"/>
            <p:nvPr/>
          </p:nvSpPr>
          <p:spPr>
            <a:xfrm>
              <a:off x="5232466" y="2029466"/>
              <a:ext cx="5224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60%</a:t>
              </a:r>
            </a:p>
          </p:txBody>
        </p:sp>
        <p:sp>
          <p:nvSpPr>
            <p:cNvPr id="146" name="Oval 36"/>
            <p:cNvSpPr/>
            <p:nvPr/>
          </p:nvSpPr>
          <p:spPr>
            <a:xfrm>
              <a:off x="5076056" y="1808330"/>
              <a:ext cx="678908" cy="678906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810367" y="1766139"/>
              <a:ext cx="8696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919429" y="1766139"/>
            <a:ext cx="1488794" cy="738664"/>
            <a:chOff x="6919429" y="1766139"/>
            <a:chExt cx="1488794" cy="738664"/>
          </a:xfrm>
        </p:grpSpPr>
        <p:sp>
          <p:nvSpPr>
            <p:cNvPr id="124" name="Arc 45"/>
            <p:cNvSpPr/>
            <p:nvPr/>
          </p:nvSpPr>
          <p:spPr bwMode="auto">
            <a:xfrm>
              <a:off x="7016056" y="1904553"/>
              <a:ext cx="485657" cy="486455"/>
            </a:xfrm>
            <a:prstGeom prst="arc">
              <a:avLst>
                <a:gd name="adj1" fmla="val 20482458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25" name="TextBox 4"/>
            <p:cNvSpPr txBox="1"/>
            <p:nvPr/>
          </p:nvSpPr>
          <p:spPr>
            <a:xfrm>
              <a:off x="7047554" y="2026452"/>
              <a:ext cx="4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80%</a:t>
              </a:r>
            </a:p>
          </p:txBody>
        </p:sp>
        <p:sp>
          <p:nvSpPr>
            <p:cNvPr id="126" name="Oval 48"/>
            <p:cNvSpPr/>
            <p:nvPr/>
          </p:nvSpPr>
          <p:spPr>
            <a:xfrm>
              <a:off x="6919429" y="1808326"/>
              <a:ext cx="678912" cy="6789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588348" y="1766139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085695" y="2913206"/>
            <a:ext cx="1594336" cy="738664"/>
            <a:chOff x="5085695" y="2913206"/>
            <a:chExt cx="1594336" cy="738664"/>
          </a:xfrm>
        </p:grpSpPr>
        <p:sp>
          <p:nvSpPr>
            <p:cNvPr id="140" name="Arc 39"/>
            <p:cNvSpPr/>
            <p:nvPr/>
          </p:nvSpPr>
          <p:spPr bwMode="auto">
            <a:xfrm>
              <a:off x="5179641" y="3059362"/>
              <a:ext cx="485657" cy="486455"/>
            </a:xfrm>
            <a:prstGeom prst="arc">
              <a:avLst>
                <a:gd name="adj1" fmla="val 137022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41" name="TextBox 4"/>
            <p:cNvSpPr txBox="1"/>
            <p:nvPr/>
          </p:nvSpPr>
          <p:spPr>
            <a:xfrm>
              <a:off x="5206906" y="3184289"/>
              <a:ext cx="4830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75%</a:t>
              </a:r>
            </a:p>
          </p:txBody>
        </p:sp>
        <p:sp>
          <p:nvSpPr>
            <p:cNvPr id="142" name="Oval 42"/>
            <p:cNvSpPr/>
            <p:nvPr/>
          </p:nvSpPr>
          <p:spPr>
            <a:xfrm>
              <a:off x="5085695" y="2965816"/>
              <a:ext cx="673550" cy="67354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810366" y="2913206"/>
              <a:ext cx="869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36079" y="2913206"/>
            <a:ext cx="1472144" cy="738664"/>
            <a:chOff x="6936079" y="2913206"/>
            <a:chExt cx="1472144" cy="738664"/>
          </a:xfrm>
        </p:grpSpPr>
        <p:grpSp>
          <p:nvGrpSpPr>
            <p:cNvPr id="4" name="组合 3"/>
            <p:cNvGrpSpPr/>
            <p:nvPr/>
          </p:nvGrpSpPr>
          <p:grpSpPr>
            <a:xfrm>
              <a:off x="6936079" y="2977104"/>
              <a:ext cx="662262" cy="662260"/>
              <a:chOff x="6916280" y="3259107"/>
              <a:chExt cx="662262" cy="662260"/>
            </a:xfrm>
          </p:grpSpPr>
          <p:sp>
            <p:nvSpPr>
              <p:cNvPr id="120" name="Arc 51"/>
              <p:cNvSpPr/>
              <p:nvPr/>
            </p:nvSpPr>
            <p:spPr bwMode="auto">
              <a:xfrm>
                <a:off x="7004582" y="3347009"/>
                <a:ext cx="485657" cy="486455"/>
              </a:xfrm>
              <a:prstGeom prst="arc">
                <a:avLst>
                  <a:gd name="adj1" fmla="val 18205695"/>
                  <a:gd name="adj2" fmla="val 16157365"/>
                </a:avLst>
              </a:prstGeom>
              <a:noFill/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just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ea typeface="Roboto" pitchFamily="2" charset="0"/>
                </a:endParaRPr>
              </a:p>
            </p:txBody>
          </p:sp>
          <p:sp>
            <p:nvSpPr>
              <p:cNvPr id="121" name="TextBox 4"/>
              <p:cNvSpPr txBox="1"/>
              <p:nvPr/>
            </p:nvSpPr>
            <p:spPr>
              <a:xfrm>
                <a:off x="7022328" y="3463443"/>
                <a:ext cx="519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d-ID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90%</a:t>
                </a:r>
              </a:p>
            </p:txBody>
          </p:sp>
          <p:sp>
            <p:nvSpPr>
              <p:cNvPr id="122" name="Oval 54"/>
              <p:cNvSpPr/>
              <p:nvPr/>
            </p:nvSpPr>
            <p:spPr>
              <a:xfrm>
                <a:off x="6916280" y="3259107"/>
                <a:ext cx="662262" cy="662260"/>
              </a:xfrm>
              <a:prstGeom prst="ellipse">
                <a:avLst/>
              </a:prstGeom>
              <a:noFill/>
              <a:ln w="12700">
                <a:solidFill>
                  <a:schemeClr val="accent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id-ID" sz="1400"/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7588348" y="2913206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27664" y="4073963"/>
            <a:ext cx="3654822" cy="415498"/>
            <a:chOff x="827664" y="4073963"/>
            <a:chExt cx="3654822" cy="415498"/>
          </a:xfrm>
        </p:grpSpPr>
        <p:sp>
          <p:nvSpPr>
            <p:cNvPr id="155" name="Rounded Rectangle 43"/>
            <p:cNvSpPr/>
            <p:nvPr/>
          </p:nvSpPr>
          <p:spPr>
            <a:xfrm>
              <a:off x="827664" y="4191712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890147" y="4173990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季度总结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grpSp>
          <p:nvGrpSpPr>
            <p:cNvPr id="158" name="组合 157"/>
            <p:cNvGrpSpPr/>
            <p:nvPr/>
          </p:nvGrpSpPr>
          <p:grpSpPr>
            <a:xfrm>
              <a:off x="1735210" y="4073963"/>
              <a:ext cx="2747276" cy="415498"/>
              <a:chOff x="4993076" y="2379795"/>
              <a:chExt cx="2747276" cy="415498"/>
            </a:xfrm>
          </p:grpSpPr>
          <p:sp>
            <p:nvSpPr>
              <p:cNvPr id="168" name="Isosceles Triangle 52"/>
              <p:cNvSpPr/>
              <p:nvPr/>
            </p:nvSpPr>
            <p:spPr>
              <a:xfrm rot="5400000">
                <a:off x="4979277" y="2482060"/>
                <a:ext cx="200092" cy="172494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148064" y="2379795"/>
                <a:ext cx="25922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004048" y="4005245"/>
            <a:ext cx="3758117" cy="510721"/>
            <a:chOff x="5062355" y="4083918"/>
            <a:chExt cx="3758117" cy="510721"/>
          </a:xfrm>
        </p:grpSpPr>
        <p:cxnSp>
          <p:nvCxnSpPr>
            <p:cNvPr id="174" name="Straight Connector 52"/>
            <p:cNvCxnSpPr/>
            <p:nvPr/>
          </p:nvCxnSpPr>
          <p:spPr>
            <a:xfrm>
              <a:off x="5712583" y="4491451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51"/>
            <p:cNvCxnSpPr/>
            <p:nvPr/>
          </p:nvCxnSpPr>
          <p:spPr>
            <a:xfrm>
              <a:off x="5712583" y="4184409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0"/>
            <p:cNvCxnSpPr/>
            <p:nvPr/>
          </p:nvCxnSpPr>
          <p:spPr>
            <a:xfrm>
              <a:off x="5712582" y="4184409"/>
              <a:ext cx="2268323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8"/>
            <p:cNvCxnSpPr/>
            <p:nvPr/>
          </p:nvCxnSpPr>
          <p:spPr>
            <a:xfrm>
              <a:off x="5712583" y="4491451"/>
              <a:ext cx="1919350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Group 33"/>
            <p:cNvGrpSpPr/>
            <p:nvPr/>
          </p:nvGrpSpPr>
          <p:grpSpPr>
            <a:xfrm>
              <a:off x="8390948" y="4092276"/>
              <a:ext cx="429524" cy="184666"/>
              <a:chOff x="3525030" y="1142990"/>
              <a:chExt cx="429524" cy="184666"/>
            </a:xfrm>
          </p:grpSpPr>
          <p:sp>
            <p:nvSpPr>
              <p:cNvPr id="198" name="Isosceles Triangle 31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99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200" name="Rounded Rectangle 30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201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600" dirty="0" smtClean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rPr>
                    <a:t>90%</a:t>
                  </a:r>
                  <a:endParaRPr lang="id-ID" sz="600" dirty="0">
                    <a:solidFill>
                      <a:schemeClr val="bg1"/>
                    </a:solidFill>
                    <a:latin typeface="+mj-lt"/>
                    <a:ea typeface="Roboto Lt" pitchFamily="2" charset="0"/>
                  </a:endParaRPr>
                </a:p>
              </p:txBody>
            </p:sp>
          </p:grpSp>
        </p:grpSp>
        <p:grpSp>
          <p:nvGrpSpPr>
            <p:cNvPr id="183" name="Group 34"/>
            <p:cNvGrpSpPr/>
            <p:nvPr/>
          </p:nvGrpSpPr>
          <p:grpSpPr>
            <a:xfrm>
              <a:off x="8390948" y="4399318"/>
              <a:ext cx="429524" cy="184666"/>
              <a:chOff x="3525030" y="1142990"/>
              <a:chExt cx="429524" cy="184666"/>
            </a:xfrm>
          </p:grpSpPr>
          <p:sp>
            <p:nvSpPr>
              <p:cNvPr id="194" name="Isosceles Triangle 35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95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196" name="Rounded Rectangle 37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197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600" dirty="0" smtClean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rPr>
                    <a:t>75%</a:t>
                  </a:r>
                  <a:endParaRPr lang="id-ID" sz="600" dirty="0">
                    <a:solidFill>
                      <a:schemeClr val="bg1"/>
                    </a:solidFill>
                    <a:latin typeface="+mj-lt"/>
                    <a:ea typeface="Roboto Lt" pitchFamily="2" charset="0"/>
                  </a:endParaRPr>
                </a:p>
              </p:txBody>
            </p:sp>
          </p:grpSp>
        </p:grpSp>
        <p:sp>
          <p:nvSpPr>
            <p:cNvPr id="203" name="TextBox 202"/>
            <p:cNvSpPr txBox="1"/>
            <p:nvPr/>
          </p:nvSpPr>
          <p:spPr>
            <a:xfrm>
              <a:off x="5062355" y="437919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季度完成</a:t>
              </a:r>
              <a:endParaRPr lang="id-ID" altLang="zh-CN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5062355" y="408391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季度完成</a:t>
              </a:r>
              <a:endParaRPr lang="id-ID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207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08" name="直接连接符 207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季度完成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2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50212" y="3427417"/>
            <a:ext cx="4278172" cy="944533"/>
            <a:chOff x="3212297" y="2889044"/>
            <a:chExt cx="5357851" cy="1182904"/>
          </a:xfrm>
        </p:grpSpPr>
        <p:sp>
          <p:nvSpPr>
            <p:cNvPr id="33" name="Oval 32"/>
            <p:cNvSpPr/>
            <p:nvPr/>
          </p:nvSpPr>
          <p:spPr>
            <a:xfrm>
              <a:off x="3559233" y="3235982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3315522" y="2991469"/>
              <a:ext cx="976452" cy="978058"/>
            </a:xfrm>
            <a:prstGeom prst="arc">
              <a:avLst>
                <a:gd name="adj1" fmla="val 5464279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580761" y="3359751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+mj-lt"/>
                </a:rPr>
                <a:t>60%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212297" y="2889044"/>
              <a:ext cx="1182904" cy="118290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39" name="Oval 38"/>
            <p:cNvSpPr/>
            <p:nvPr/>
          </p:nvSpPr>
          <p:spPr>
            <a:xfrm>
              <a:off x="4950882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0" name="Arc 39"/>
            <p:cNvSpPr/>
            <p:nvPr/>
          </p:nvSpPr>
          <p:spPr bwMode="auto">
            <a:xfrm>
              <a:off x="4707171" y="2991469"/>
              <a:ext cx="976452" cy="978058"/>
            </a:xfrm>
            <a:prstGeom prst="arc">
              <a:avLst>
                <a:gd name="adj1" fmla="val 137022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4972410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603946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5" name="Oval 44"/>
            <p:cNvSpPr/>
            <p:nvPr/>
          </p:nvSpPr>
          <p:spPr>
            <a:xfrm>
              <a:off x="6342532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6" name="Arc 45"/>
            <p:cNvSpPr/>
            <p:nvPr/>
          </p:nvSpPr>
          <p:spPr bwMode="auto">
            <a:xfrm>
              <a:off x="6098821" y="2991469"/>
              <a:ext cx="976452" cy="978058"/>
            </a:xfrm>
            <a:prstGeom prst="arc">
              <a:avLst>
                <a:gd name="adj1" fmla="val 20482458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48" name="TextBox 4"/>
            <p:cNvSpPr txBox="1"/>
            <p:nvPr/>
          </p:nvSpPr>
          <p:spPr>
            <a:xfrm>
              <a:off x="6364060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+mj-lt"/>
                </a:rPr>
                <a:t>80%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995596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51" name="Oval 50"/>
            <p:cNvSpPr/>
            <p:nvPr/>
          </p:nvSpPr>
          <p:spPr>
            <a:xfrm>
              <a:off x="7734180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52" name="Arc 51"/>
            <p:cNvSpPr/>
            <p:nvPr/>
          </p:nvSpPr>
          <p:spPr bwMode="auto">
            <a:xfrm>
              <a:off x="7490469" y="2991469"/>
              <a:ext cx="976452" cy="978058"/>
            </a:xfrm>
            <a:prstGeom prst="arc">
              <a:avLst>
                <a:gd name="adj1" fmla="val 18205695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54" name="TextBox 4"/>
            <p:cNvSpPr txBox="1"/>
            <p:nvPr/>
          </p:nvSpPr>
          <p:spPr>
            <a:xfrm>
              <a:off x="7755708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+mj-lt"/>
                </a:rPr>
                <a:t>90%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7387244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15616" y="1419622"/>
            <a:ext cx="2266364" cy="3291830"/>
            <a:chOff x="1115616" y="1419622"/>
            <a:chExt cx="2266364" cy="329183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419622"/>
              <a:ext cx="2266364" cy="329183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396" y="1834445"/>
              <a:ext cx="1309687" cy="2324100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3741335" y="1965897"/>
            <a:ext cx="41007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9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</a:t>
            </a: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框中选择粘贴，并选择只保留文字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78429" y="1534107"/>
            <a:ext cx="720000" cy="215444"/>
            <a:chOff x="3778429" y="1534107"/>
            <a:chExt cx="720000" cy="215444"/>
          </a:xfrm>
        </p:grpSpPr>
        <p:sp>
          <p:nvSpPr>
            <p:cNvPr id="27" name="Rounded Rectangle 43"/>
            <p:cNvSpPr/>
            <p:nvPr/>
          </p:nvSpPr>
          <p:spPr>
            <a:xfrm>
              <a:off x="3778429" y="1551829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40912" y="1534107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季度总结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sp>
        <p:nvSpPr>
          <p:cNvPr id="35" name="流程图: 过程 34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连接符 37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完成</a:t>
            </a:r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情况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4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89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13321" r="2684" b="4709"/>
          <a:stretch/>
        </p:blipFill>
        <p:spPr>
          <a:xfrm>
            <a:off x="0" y="0"/>
            <a:ext cx="9144000" cy="4049292"/>
          </a:xfrm>
          <a:custGeom>
            <a:avLst/>
            <a:gdLst>
              <a:gd name="connsiteX0" fmla="*/ 0 w 9144000"/>
              <a:gd name="connsiteY0" fmla="*/ 0 h 4643452"/>
              <a:gd name="connsiteX1" fmla="*/ 9144000 w 9144000"/>
              <a:gd name="connsiteY1" fmla="*/ 0 h 4643452"/>
              <a:gd name="connsiteX2" fmla="*/ 9144000 w 9144000"/>
              <a:gd name="connsiteY2" fmla="*/ 4643452 h 4643452"/>
              <a:gd name="connsiteX3" fmla="*/ 0 w 9144000"/>
              <a:gd name="connsiteY3" fmla="*/ 4643452 h 464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4643452">
                <a:moveTo>
                  <a:pt x="0" y="0"/>
                </a:moveTo>
                <a:lnTo>
                  <a:pt x="9144000" y="0"/>
                </a:lnTo>
                <a:lnTo>
                  <a:pt x="9144000" y="4643452"/>
                </a:lnTo>
                <a:lnTo>
                  <a:pt x="0" y="4643452"/>
                </a:lnTo>
                <a:close/>
              </a:path>
            </a:pathLst>
          </a:custGeom>
        </p:spPr>
      </p:pic>
      <p:grpSp>
        <p:nvGrpSpPr>
          <p:cNvPr id="7" name="组合 6"/>
          <p:cNvGrpSpPr/>
          <p:nvPr/>
        </p:nvGrpSpPr>
        <p:grpSpPr>
          <a:xfrm>
            <a:off x="0" y="2643188"/>
            <a:ext cx="9144000" cy="2500312"/>
            <a:chOff x="0" y="2643188"/>
            <a:chExt cx="9144000" cy="2500312"/>
          </a:xfrm>
        </p:grpSpPr>
        <p:sp>
          <p:nvSpPr>
            <p:cNvPr id="51" name="Rectangle 50"/>
            <p:cNvSpPr/>
            <p:nvPr/>
          </p:nvSpPr>
          <p:spPr>
            <a:xfrm>
              <a:off x="0" y="3786196"/>
              <a:ext cx="9144000" cy="135730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857356" y="2643188"/>
              <a:ext cx="5429288" cy="214314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06793" y="2840642"/>
            <a:ext cx="1930414" cy="2160000"/>
            <a:chOff x="3571868" y="2643188"/>
            <a:chExt cx="1930414" cy="216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5" name="Group 24"/>
            <p:cNvGrpSpPr/>
            <p:nvPr/>
          </p:nvGrpSpPr>
          <p:grpSpPr>
            <a:xfrm rot="5400000">
              <a:off x="2492663" y="3722393"/>
              <a:ext cx="2160000" cy="1590"/>
              <a:chOff x="428594" y="4362462"/>
              <a:chExt cx="2160000" cy="159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28594" y="4362464"/>
                <a:ext cx="2160000" cy="1588"/>
              </a:xfrm>
              <a:prstGeom prst="line">
                <a:avLst/>
              </a:prstGeom>
              <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968596" y="4362462"/>
                <a:ext cx="540000" cy="1588"/>
              </a:xfrm>
              <a:prstGeom prst="line">
                <a:avLst/>
              </a:prstGeom>
              <a:ln w="571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 rot="5400000">
              <a:off x="4421488" y="3722394"/>
              <a:ext cx="2160000" cy="1588"/>
              <a:chOff x="428596" y="4362462"/>
              <a:chExt cx="2160000" cy="1588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428596" y="4362462"/>
                <a:ext cx="2160000" cy="1588"/>
              </a:xfrm>
              <a:prstGeom prst="line">
                <a:avLst/>
              </a:prstGeom>
              <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968596" y="4362462"/>
                <a:ext cx="540000" cy="1588"/>
              </a:xfrm>
              <a:prstGeom prst="line">
                <a:avLst/>
              </a:prstGeom>
              <a:ln w="571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1928794" y="2959204"/>
            <a:ext cx="1643074" cy="1684248"/>
            <a:chOff x="1928794" y="2959204"/>
            <a:chExt cx="1643074" cy="1684248"/>
          </a:xfrm>
        </p:grpSpPr>
        <p:grpSp>
          <p:nvGrpSpPr>
            <p:cNvPr id="4" name="Group 154"/>
            <p:cNvGrpSpPr>
              <a:grpSpLocks/>
            </p:cNvGrpSpPr>
            <p:nvPr/>
          </p:nvGrpSpPr>
          <p:grpSpPr bwMode="auto">
            <a:xfrm>
              <a:off x="1928794" y="3592405"/>
              <a:ext cx="1643074" cy="623518"/>
              <a:chOff x="2500331" y="3741148"/>
              <a:chExt cx="1643086" cy="62327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sp>
          <p:nvSpPr>
            <p:cNvPr id="42" name="Freeform 83"/>
            <p:cNvSpPr>
              <a:spLocks noEditPoints="1"/>
            </p:cNvSpPr>
            <p:nvPr/>
          </p:nvSpPr>
          <p:spPr bwMode="auto">
            <a:xfrm>
              <a:off x="2528873" y="2959204"/>
              <a:ext cx="449375" cy="449375"/>
            </a:xfrm>
            <a:custGeom>
              <a:avLst/>
              <a:gdLst/>
              <a:ahLst/>
              <a:cxnLst>
                <a:cxn ang="0">
                  <a:pos x="64" y="128"/>
                </a:cxn>
                <a:cxn ang="0">
                  <a:pos x="128" y="66"/>
                </a:cxn>
                <a:cxn ang="0">
                  <a:pos x="128" y="64"/>
                </a:cxn>
                <a:cxn ang="0">
                  <a:pos x="0" y="64"/>
                </a:cxn>
                <a:cxn ang="0">
                  <a:pos x="0" y="66"/>
                </a:cxn>
                <a:cxn ang="0">
                  <a:pos x="100" y="91"/>
                </a:cxn>
                <a:cxn ang="0">
                  <a:pos x="84" y="68"/>
                </a:cxn>
                <a:cxn ang="0">
                  <a:pos x="100" y="91"/>
                </a:cxn>
                <a:cxn ang="0">
                  <a:pos x="124" y="68"/>
                </a:cxn>
                <a:cxn ang="0">
                  <a:pos x="103" y="93"/>
                </a:cxn>
                <a:cxn ang="0">
                  <a:pos x="50" y="89"/>
                </a:cxn>
                <a:cxn ang="0">
                  <a:pos x="78" y="89"/>
                </a:cxn>
                <a:cxn ang="0">
                  <a:pos x="50" y="89"/>
                </a:cxn>
                <a:cxn ang="0">
                  <a:pos x="30" y="95"/>
                </a:cxn>
                <a:cxn ang="0">
                  <a:pos x="56" y="123"/>
                </a:cxn>
                <a:cxn ang="0">
                  <a:pos x="64" y="44"/>
                </a:cxn>
                <a:cxn ang="0">
                  <a:pos x="80" y="64"/>
                </a:cxn>
                <a:cxn ang="0">
                  <a:pos x="49" y="43"/>
                </a:cxn>
                <a:cxn ang="0">
                  <a:pos x="79" y="85"/>
                </a:cxn>
                <a:cxn ang="0">
                  <a:pos x="49" y="85"/>
                </a:cxn>
                <a:cxn ang="0">
                  <a:pos x="80" y="68"/>
                </a:cxn>
                <a:cxn ang="0">
                  <a:pos x="98" y="95"/>
                </a:cxn>
                <a:cxn ang="0">
                  <a:pos x="82" y="90"/>
                </a:cxn>
                <a:cxn ang="0">
                  <a:pos x="83" y="42"/>
                </a:cxn>
                <a:cxn ang="0">
                  <a:pos x="104" y="64"/>
                </a:cxn>
                <a:cxn ang="0">
                  <a:pos x="82" y="38"/>
                </a:cxn>
                <a:cxn ang="0">
                  <a:pos x="98" y="33"/>
                </a:cxn>
                <a:cxn ang="0">
                  <a:pos x="78" y="39"/>
                </a:cxn>
                <a:cxn ang="0">
                  <a:pos x="50" y="39"/>
                </a:cxn>
                <a:cxn ang="0">
                  <a:pos x="78" y="39"/>
                </a:cxn>
                <a:cxn ang="0">
                  <a:pos x="30" y="33"/>
                </a:cxn>
                <a:cxn ang="0">
                  <a:pos x="46" y="38"/>
                </a:cxn>
                <a:cxn ang="0">
                  <a:pos x="44" y="64"/>
                </a:cxn>
                <a:cxn ang="0">
                  <a:pos x="28" y="37"/>
                </a:cxn>
                <a:cxn ang="0">
                  <a:pos x="44" y="68"/>
                </a:cxn>
                <a:cxn ang="0">
                  <a:pos x="28" y="91"/>
                </a:cxn>
                <a:cxn ang="0">
                  <a:pos x="44" y="68"/>
                </a:cxn>
                <a:cxn ang="0">
                  <a:pos x="15" y="98"/>
                </a:cxn>
                <a:cxn ang="0">
                  <a:pos x="20" y="68"/>
                </a:cxn>
                <a:cxn ang="0">
                  <a:pos x="17" y="102"/>
                </a:cxn>
                <a:cxn ang="0">
                  <a:pos x="43" y="120"/>
                </a:cxn>
                <a:cxn ang="0">
                  <a:pos x="85" y="120"/>
                </a:cxn>
                <a:cxn ang="0">
                  <a:pos x="111" y="102"/>
                </a:cxn>
                <a:cxn ang="0">
                  <a:pos x="108" y="64"/>
                </a:cxn>
                <a:cxn ang="0">
                  <a:pos x="113" y="30"/>
                </a:cxn>
                <a:cxn ang="0">
                  <a:pos x="108" y="64"/>
                </a:cxn>
                <a:cxn ang="0">
                  <a:pos x="102" y="32"/>
                </a:cxn>
                <a:cxn ang="0">
                  <a:pos x="111" y="26"/>
                </a:cxn>
                <a:cxn ang="0">
                  <a:pos x="26" y="32"/>
                </a:cxn>
                <a:cxn ang="0">
                  <a:pos x="43" y="8"/>
                </a:cxn>
                <a:cxn ang="0">
                  <a:pos x="25" y="35"/>
                </a:cxn>
                <a:cxn ang="0">
                  <a:pos x="4" y="64"/>
                </a:cxn>
              </a:cxnLst>
              <a:rect l="0" t="0" r="r" b="b"/>
              <a:pathLst>
                <a:path w="128" h="128">
                  <a:moveTo>
                    <a:pt x="0" y="67"/>
                  </a:moveTo>
                  <a:cubicBezTo>
                    <a:pt x="2" y="101"/>
                    <a:pt x="30" y="128"/>
                    <a:pt x="64" y="128"/>
                  </a:cubicBezTo>
                  <a:cubicBezTo>
                    <a:pt x="98" y="128"/>
                    <a:pt x="126" y="101"/>
                    <a:pt x="128" y="67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5"/>
                    <a:pt x="128" y="65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7"/>
                  </a:cubicBezTo>
                  <a:close/>
                  <a:moveTo>
                    <a:pt x="100" y="91"/>
                  </a:moveTo>
                  <a:cubicBezTo>
                    <a:pt x="94" y="89"/>
                    <a:pt x="89" y="87"/>
                    <a:pt x="83" y="86"/>
                  </a:cubicBezTo>
                  <a:cubicBezTo>
                    <a:pt x="83" y="80"/>
                    <a:pt x="84" y="74"/>
                    <a:pt x="84" y="68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76"/>
                    <a:pt x="102" y="84"/>
                    <a:pt x="100" y="91"/>
                  </a:cubicBezTo>
                  <a:close/>
                  <a:moveTo>
                    <a:pt x="108" y="68"/>
                  </a:moveTo>
                  <a:cubicBezTo>
                    <a:pt x="124" y="68"/>
                    <a:pt x="124" y="68"/>
                    <a:pt x="124" y="68"/>
                  </a:cubicBezTo>
                  <a:cubicBezTo>
                    <a:pt x="123" y="79"/>
                    <a:pt x="119" y="90"/>
                    <a:pt x="113" y="98"/>
                  </a:cubicBezTo>
                  <a:cubicBezTo>
                    <a:pt x="110" y="96"/>
                    <a:pt x="107" y="94"/>
                    <a:pt x="103" y="93"/>
                  </a:cubicBezTo>
                  <a:cubicBezTo>
                    <a:pt x="106" y="85"/>
                    <a:pt x="107" y="77"/>
                    <a:pt x="108" y="68"/>
                  </a:cubicBezTo>
                  <a:close/>
                  <a:moveTo>
                    <a:pt x="50" y="89"/>
                  </a:moveTo>
                  <a:cubicBezTo>
                    <a:pt x="54" y="88"/>
                    <a:pt x="59" y="88"/>
                    <a:pt x="64" y="88"/>
                  </a:cubicBezTo>
                  <a:cubicBezTo>
                    <a:pt x="69" y="88"/>
                    <a:pt x="74" y="88"/>
                    <a:pt x="78" y="89"/>
                  </a:cubicBezTo>
                  <a:cubicBezTo>
                    <a:pt x="76" y="110"/>
                    <a:pt x="70" y="124"/>
                    <a:pt x="64" y="124"/>
                  </a:cubicBezTo>
                  <a:cubicBezTo>
                    <a:pt x="58" y="124"/>
                    <a:pt x="52" y="110"/>
                    <a:pt x="50" y="89"/>
                  </a:cubicBezTo>
                  <a:close/>
                  <a:moveTo>
                    <a:pt x="56" y="123"/>
                  </a:moveTo>
                  <a:cubicBezTo>
                    <a:pt x="45" y="119"/>
                    <a:pt x="35" y="109"/>
                    <a:pt x="30" y="95"/>
                  </a:cubicBezTo>
                  <a:cubicBezTo>
                    <a:pt x="35" y="93"/>
                    <a:pt x="40" y="91"/>
                    <a:pt x="46" y="90"/>
                  </a:cubicBezTo>
                  <a:cubicBezTo>
                    <a:pt x="48" y="104"/>
                    <a:pt x="51" y="116"/>
                    <a:pt x="56" y="123"/>
                  </a:cubicBezTo>
                  <a:close/>
                  <a:moveTo>
                    <a:pt x="49" y="43"/>
                  </a:moveTo>
                  <a:cubicBezTo>
                    <a:pt x="54" y="44"/>
                    <a:pt x="59" y="44"/>
                    <a:pt x="64" y="44"/>
                  </a:cubicBezTo>
                  <a:cubicBezTo>
                    <a:pt x="69" y="44"/>
                    <a:pt x="74" y="44"/>
                    <a:pt x="79" y="43"/>
                  </a:cubicBezTo>
                  <a:cubicBezTo>
                    <a:pt x="80" y="49"/>
                    <a:pt x="80" y="56"/>
                    <a:pt x="80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56"/>
                    <a:pt x="48" y="49"/>
                    <a:pt x="49" y="43"/>
                  </a:cubicBezTo>
                  <a:close/>
                  <a:moveTo>
                    <a:pt x="80" y="68"/>
                  </a:moveTo>
                  <a:cubicBezTo>
                    <a:pt x="80" y="74"/>
                    <a:pt x="79" y="80"/>
                    <a:pt x="79" y="85"/>
                  </a:cubicBezTo>
                  <a:cubicBezTo>
                    <a:pt x="74" y="84"/>
                    <a:pt x="69" y="84"/>
                    <a:pt x="64" y="84"/>
                  </a:cubicBezTo>
                  <a:cubicBezTo>
                    <a:pt x="59" y="84"/>
                    <a:pt x="54" y="84"/>
                    <a:pt x="49" y="85"/>
                  </a:cubicBezTo>
                  <a:cubicBezTo>
                    <a:pt x="49" y="80"/>
                    <a:pt x="48" y="74"/>
                    <a:pt x="48" y="68"/>
                  </a:cubicBezTo>
                  <a:lnTo>
                    <a:pt x="80" y="68"/>
                  </a:lnTo>
                  <a:close/>
                  <a:moveTo>
                    <a:pt x="82" y="90"/>
                  </a:moveTo>
                  <a:cubicBezTo>
                    <a:pt x="88" y="91"/>
                    <a:pt x="93" y="93"/>
                    <a:pt x="98" y="95"/>
                  </a:cubicBezTo>
                  <a:cubicBezTo>
                    <a:pt x="93" y="109"/>
                    <a:pt x="83" y="119"/>
                    <a:pt x="72" y="123"/>
                  </a:cubicBezTo>
                  <a:cubicBezTo>
                    <a:pt x="77" y="116"/>
                    <a:pt x="80" y="104"/>
                    <a:pt x="82" y="90"/>
                  </a:cubicBezTo>
                  <a:close/>
                  <a:moveTo>
                    <a:pt x="84" y="64"/>
                  </a:moveTo>
                  <a:cubicBezTo>
                    <a:pt x="84" y="57"/>
                    <a:pt x="84" y="49"/>
                    <a:pt x="83" y="42"/>
                  </a:cubicBezTo>
                  <a:cubicBezTo>
                    <a:pt x="89" y="41"/>
                    <a:pt x="94" y="39"/>
                    <a:pt x="100" y="37"/>
                  </a:cubicBezTo>
                  <a:cubicBezTo>
                    <a:pt x="102" y="45"/>
                    <a:pt x="104" y="54"/>
                    <a:pt x="104" y="64"/>
                  </a:cubicBezTo>
                  <a:lnTo>
                    <a:pt x="84" y="64"/>
                  </a:lnTo>
                  <a:close/>
                  <a:moveTo>
                    <a:pt x="82" y="38"/>
                  </a:moveTo>
                  <a:cubicBezTo>
                    <a:pt x="80" y="24"/>
                    <a:pt x="77" y="12"/>
                    <a:pt x="72" y="5"/>
                  </a:cubicBezTo>
                  <a:cubicBezTo>
                    <a:pt x="83" y="9"/>
                    <a:pt x="93" y="19"/>
                    <a:pt x="98" y="33"/>
                  </a:cubicBezTo>
                  <a:cubicBezTo>
                    <a:pt x="93" y="35"/>
                    <a:pt x="88" y="37"/>
                    <a:pt x="82" y="38"/>
                  </a:cubicBezTo>
                  <a:close/>
                  <a:moveTo>
                    <a:pt x="78" y="39"/>
                  </a:moveTo>
                  <a:cubicBezTo>
                    <a:pt x="74" y="40"/>
                    <a:pt x="69" y="40"/>
                    <a:pt x="64" y="40"/>
                  </a:cubicBezTo>
                  <a:cubicBezTo>
                    <a:pt x="59" y="40"/>
                    <a:pt x="54" y="40"/>
                    <a:pt x="50" y="39"/>
                  </a:cubicBezTo>
                  <a:cubicBezTo>
                    <a:pt x="52" y="18"/>
                    <a:pt x="58" y="4"/>
                    <a:pt x="64" y="4"/>
                  </a:cubicBezTo>
                  <a:cubicBezTo>
                    <a:pt x="70" y="4"/>
                    <a:pt x="76" y="18"/>
                    <a:pt x="78" y="39"/>
                  </a:cubicBezTo>
                  <a:close/>
                  <a:moveTo>
                    <a:pt x="46" y="38"/>
                  </a:moveTo>
                  <a:cubicBezTo>
                    <a:pt x="40" y="37"/>
                    <a:pt x="35" y="35"/>
                    <a:pt x="30" y="33"/>
                  </a:cubicBezTo>
                  <a:cubicBezTo>
                    <a:pt x="35" y="19"/>
                    <a:pt x="45" y="9"/>
                    <a:pt x="56" y="5"/>
                  </a:cubicBezTo>
                  <a:cubicBezTo>
                    <a:pt x="51" y="12"/>
                    <a:pt x="48" y="24"/>
                    <a:pt x="46" y="38"/>
                  </a:cubicBezTo>
                  <a:close/>
                  <a:moveTo>
                    <a:pt x="45" y="42"/>
                  </a:moveTo>
                  <a:cubicBezTo>
                    <a:pt x="44" y="49"/>
                    <a:pt x="44" y="57"/>
                    <a:pt x="4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54"/>
                    <a:pt x="26" y="45"/>
                    <a:pt x="28" y="37"/>
                  </a:cubicBezTo>
                  <a:cubicBezTo>
                    <a:pt x="34" y="39"/>
                    <a:pt x="39" y="41"/>
                    <a:pt x="45" y="42"/>
                  </a:cubicBezTo>
                  <a:close/>
                  <a:moveTo>
                    <a:pt x="44" y="68"/>
                  </a:moveTo>
                  <a:cubicBezTo>
                    <a:pt x="44" y="74"/>
                    <a:pt x="45" y="80"/>
                    <a:pt x="45" y="86"/>
                  </a:cubicBezTo>
                  <a:cubicBezTo>
                    <a:pt x="39" y="87"/>
                    <a:pt x="34" y="89"/>
                    <a:pt x="28" y="91"/>
                  </a:cubicBezTo>
                  <a:cubicBezTo>
                    <a:pt x="26" y="84"/>
                    <a:pt x="25" y="76"/>
                    <a:pt x="24" y="68"/>
                  </a:cubicBezTo>
                  <a:lnTo>
                    <a:pt x="44" y="68"/>
                  </a:lnTo>
                  <a:close/>
                  <a:moveTo>
                    <a:pt x="25" y="93"/>
                  </a:moveTo>
                  <a:cubicBezTo>
                    <a:pt x="21" y="94"/>
                    <a:pt x="18" y="96"/>
                    <a:pt x="15" y="98"/>
                  </a:cubicBezTo>
                  <a:cubicBezTo>
                    <a:pt x="9" y="90"/>
                    <a:pt x="5" y="79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77"/>
                    <a:pt x="22" y="85"/>
                    <a:pt x="25" y="93"/>
                  </a:cubicBezTo>
                  <a:close/>
                  <a:moveTo>
                    <a:pt x="17" y="102"/>
                  </a:moveTo>
                  <a:cubicBezTo>
                    <a:pt x="20" y="100"/>
                    <a:pt x="23" y="98"/>
                    <a:pt x="26" y="96"/>
                  </a:cubicBezTo>
                  <a:cubicBezTo>
                    <a:pt x="30" y="106"/>
                    <a:pt x="36" y="114"/>
                    <a:pt x="43" y="120"/>
                  </a:cubicBezTo>
                  <a:cubicBezTo>
                    <a:pt x="33" y="116"/>
                    <a:pt x="24" y="110"/>
                    <a:pt x="17" y="102"/>
                  </a:cubicBezTo>
                  <a:close/>
                  <a:moveTo>
                    <a:pt x="85" y="120"/>
                  </a:moveTo>
                  <a:cubicBezTo>
                    <a:pt x="92" y="114"/>
                    <a:pt x="98" y="106"/>
                    <a:pt x="102" y="96"/>
                  </a:cubicBezTo>
                  <a:cubicBezTo>
                    <a:pt x="105" y="98"/>
                    <a:pt x="108" y="100"/>
                    <a:pt x="111" y="102"/>
                  </a:cubicBezTo>
                  <a:cubicBezTo>
                    <a:pt x="104" y="110"/>
                    <a:pt x="95" y="116"/>
                    <a:pt x="85" y="120"/>
                  </a:cubicBezTo>
                  <a:close/>
                  <a:moveTo>
                    <a:pt x="108" y="64"/>
                  </a:moveTo>
                  <a:cubicBezTo>
                    <a:pt x="108" y="54"/>
                    <a:pt x="106" y="44"/>
                    <a:pt x="103" y="35"/>
                  </a:cubicBezTo>
                  <a:cubicBezTo>
                    <a:pt x="107" y="34"/>
                    <a:pt x="110" y="32"/>
                    <a:pt x="113" y="30"/>
                  </a:cubicBezTo>
                  <a:cubicBezTo>
                    <a:pt x="120" y="39"/>
                    <a:pt x="124" y="51"/>
                    <a:pt x="124" y="64"/>
                  </a:cubicBezTo>
                  <a:lnTo>
                    <a:pt x="108" y="64"/>
                  </a:lnTo>
                  <a:close/>
                  <a:moveTo>
                    <a:pt x="111" y="26"/>
                  </a:moveTo>
                  <a:cubicBezTo>
                    <a:pt x="108" y="28"/>
                    <a:pt x="105" y="30"/>
                    <a:pt x="102" y="32"/>
                  </a:cubicBezTo>
                  <a:cubicBezTo>
                    <a:pt x="98" y="22"/>
                    <a:pt x="92" y="14"/>
                    <a:pt x="85" y="8"/>
                  </a:cubicBezTo>
                  <a:cubicBezTo>
                    <a:pt x="95" y="12"/>
                    <a:pt x="104" y="18"/>
                    <a:pt x="111" y="26"/>
                  </a:cubicBezTo>
                  <a:close/>
                  <a:moveTo>
                    <a:pt x="43" y="8"/>
                  </a:moveTo>
                  <a:cubicBezTo>
                    <a:pt x="36" y="14"/>
                    <a:pt x="30" y="22"/>
                    <a:pt x="26" y="32"/>
                  </a:cubicBezTo>
                  <a:cubicBezTo>
                    <a:pt x="23" y="30"/>
                    <a:pt x="20" y="28"/>
                    <a:pt x="17" y="26"/>
                  </a:cubicBezTo>
                  <a:cubicBezTo>
                    <a:pt x="24" y="18"/>
                    <a:pt x="33" y="12"/>
                    <a:pt x="43" y="8"/>
                  </a:cubicBezTo>
                  <a:close/>
                  <a:moveTo>
                    <a:pt x="15" y="30"/>
                  </a:moveTo>
                  <a:cubicBezTo>
                    <a:pt x="18" y="32"/>
                    <a:pt x="21" y="34"/>
                    <a:pt x="25" y="35"/>
                  </a:cubicBezTo>
                  <a:cubicBezTo>
                    <a:pt x="22" y="44"/>
                    <a:pt x="20" y="54"/>
                    <a:pt x="20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51"/>
                    <a:pt x="8" y="39"/>
                    <a:pt x="15" y="30"/>
                  </a:cubicBez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270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300331" y="4397231"/>
              <a:ext cx="900000" cy="246221"/>
              <a:chOff x="2300331" y="4397231"/>
              <a:chExt cx="900000" cy="246221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2300331" y="4413900"/>
                <a:ext cx="900000" cy="214314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529758" y="4397231"/>
                <a:ext cx="4411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000" dirty="0" smtClean="0">
                    <a:solidFill>
                      <a:schemeClr val="bg2"/>
                    </a:solidFill>
                  </a:rPr>
                  <a:t>一般</a:t>
                </a:r>
                <a:endParaRPr lang="id-ID" sz="1000" dirty="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750463" y="2953065"/>
            <a:ext cx="1643074" cy="1690387"/>
            <a:chOff x="3750463" y="2953065"/>
            <a:chExt cx="1643074" cy="1690387"/>
          </a:xfrm>
        </p:grpSpPr>
        <p:grpSp>
          <p:nvGrpSpPr>
            <p:cNvPr id="13" name="Group 154"/>
            <p:cNvGrpSpPr>
              <a:grpSpLocks/>
            </p:cNvGrpSpPr>
            <p:nvPr/>
          </p:nvGrpSpPr>
          <p:grpSpPr bwMode="auto">
            <a:xfrm>
              <a:off x="3750463" y="3592405"/>
              <a:ext cx="1643074" cy="623518"/>
              <a:chOff x="2500331" y="3741148"/>
              <a:chExt cx="1643086" cy="6232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036377" y="3741148"/>
                <a:ext cx="595039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altLang="zh-CN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339492" y="2953065"/>
              <a:ext cx="471475" cy="461653"/>
              <a:chOff x="2457451" y="4059238"/>
              <a:chExt cx="304800" cy="298450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Freeform 61"/>
              <p:cNvSpPr>
                <a:spLocks/>
              </p:cNvSpPr>
              <p:nvPr/>
            </p:nvSpPr>
            <p:spPr bwMode="auto">
              <a:xfrm>
                <a:off x="2487614" y="4089400"/>
                <a:ext cx="38100" cy="36513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" y="13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4" y="16"/>
                  </a:cxn>
                  <a:cxn ang="0">
                    <a:pos x="16" y="4"/>
                  </a:cxn>
                  <a:cxn ang="0">
                    <a:pos x="16" y="1"/>
                  </a:cxn>
                  <a:cxn ang="0">
                    <a:pos x="13" y="1"/>
                  </a:cxn>
                </a:cxnLst>
                <a:rect l="0" t="0" r="r" b="b"/>
                <a:pathLst>
                  <a:path w="17" h="16">
                    <a:moveTo>
                      <a:pt x="13" y="1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5"/>
                      <a:pt x="1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3"/>
                      <a:pt x="17" y="2"/>
                      <a:pt x="16" y="1"/>
                    </a:cubicBezTo>
                    <a:cubicBezTo>
                      <a:pt x="15" y="0"/>
                      <a:pt x="14" y="0"/>
                      <a:pt x="13" y="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Freeform 62"/>
              <p:cNvSpPr>
                <a:spLocks/>
              </p:cNvSpPr>
              <p:nvPr/>
            </p:nvSpPr>
            <p:spPr bwMode="auto">
              <a:xfrm>
                <a:off x="2693989" y="4295775"/>
                <a:ext cx="38100" cy="36513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" y="13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4" y="16"/>
                  </a:cxn>
                  <a:cxn ang="0">
                    <a:pos x="16" y="4"/>
                  </a:cxn>
                  <a:cxn ang="0">
                    <a:pos x="16" y="1"/>
                  </a:cxn>
                  <a:cxn ang="0">
                    <a:pos x="13" y="1"/>
                  </a:cxn>
                </a:cxnLst>
                <a:rect l="0" t="0" r="r" b="b"/>
                <a:pathLst>
                  <a:path w="17" h="16">
                    <a:moveTo>
                      <a:pt x="13" y="1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5"/>
                      <a:pt x="1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3"/>
                      <a:pt x="17" y="2"/>
                      <a:pt x="16" y="1"/>
                    </a:cubicBezTo>
                    <a:cubicBezTo>
                      <a:pt x="15" y="0"/>
                      <a:pt x="14" y="0"/>
                      <a:pt x="13" y="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2698751" y="4090988"/>
                <a:ext cx="33338" cy="3492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1"/>
                  </a:cxn>
                  <a:cxn ang="0">
                    <a:pos x="1" y="4"/>
                  </a:cxn>
                  <a:cxn ang="0">
                    <a:pos x="12" y="15"/>
                  </a:cxn>
                  <a:cxn ang="0">
                    <a:pos x="13" y="15"/>
                  </a:cxn>
                  <a:cxn ang="0">
                    <a:pos x="15" y="15"/>
                  </a:cxn>
                  <a:cxn ang="0">
                    <a:pos x="15" y="12"/>
                  </a:cxn>
                  <a:cxn ang="0">
                    <a:pos x="4" y="1"/>
                  </a:cxn>
                </a:cxnLst>
                <a:rect l="0" t="0" r="r" b="b"/>
                <a:pathLst>
                  <a:path w="15" h="15">
                    <a:moveTo>
                      <a:pt x="4" y="1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4"/>
                      <a:pt x="15" y="13"/>
                      <a:pt x="15" y="12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2489201" y="4300538"/>
                <a:ext cx="36513" cy="3492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4"/>
                  </a:cxn>
                  <a:cxn ang="0">
                    <a:pos x="12" y="15"/>
                  </a:cxn>
                  <a:cxn ang="0">
                    <a:pos x="13" y="15"/>
                  </a:cxn>
                  <a:cxn ang="0">
                    <a:pos x="15" y="15"/>
                  </a:cxn>
                  <a:cxn ang="0">
                    <a:pos x="15" y="12"/>
                  </a:cxn>
                  <a:cxn ang="0">
                    <a:pos x="4" y="1"/>
                  </a:cxn>
                  <a:cxn ang="0">
                    <a:pos x="1" y="1"/>
                  </a:cxn>
                </a:cxnLst>
                <a:rect l="0" t="0" r="r" b="b"/>
                <a:pathLst>
                  <a:path w="16" h="15">
                    <a:moveTo>
                      <a:pt x="1" y="1"/>
                    </a:moveTo>
                    <a:cubicBezTo>
                      <a:pt x="0" y="2"/>
                      <a:pt x="0" y="3"/>
                      <a:pt x="1" y="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6" y="14"/>
                      <a:pt x="16" y="13"/>
                      <a:pt x="15" y="1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Freeform 65"/>
              <p:cNvSpPr>
                <a:spLocks noEditPoints="1"/>
              </p:cNvSpPr>
              <p:nvPr/>
            </p:nvSpPr>
            <p:spPr bwMode="auto">
              <a:xfrm>
                <a:off x="2489201" y="4090988"/>
                <a:ext cx="241300" cy="239713"/>
              </a:xfrm>
              <a:custGeom>
                <a:avLst/>
                <a:gdLst/>
                <a:ahLst/>
                <a:cxnLst>
                  <a:cxn ang="0">
                    <a:pos x="5" y="33"/>
                  </a:cxn>
                  <a:cxn ang="0">
                    <a:pos x="8" y="78"/>
                  </a:cxn>
                  <a:cxn ang="0">
                    <a:pos x="29" y="99"/>
                  </a:cxn>
                  <a:cxn ang="0">
                    <a:pos x="53" y="105"/>
                  </a:cxn>
                  <a:cxn ang="0">
                    <a:pos x="73" y="101"/>
                  </a:cxn>
                  <a:cxn ang="0">
                    <a:pos x="90" y="90"/>
                  </a:cxn>
                  <a:cxn ang="0">
                    <a:pos x="101" y="73"/>
                  </a:cxn>
                  <a:cxn ang="0">
                    <a:pos x="101" y="33"/>
                  </a:cxn>
                  <a:cxn ang="0">
                    <a:pos x="90" y="16"/>
                  </a:cxn>
                  <a:cxn ang="0">
                    <a:pos x="73" y="5"/>
                  </a:cxn>
                  <a:cxn ang="0">
                    <a:pos x="33" y="5"/>
                  </a:cxn>
                  <a:cxn ang="0">
                    <a:pos x="16" y="16"/>
                  </a:cxn>
                  <a:cxn ang="0">
                    <a:pos x="45" y="35"/>
                  </a:cxn>
                  <a:cxn ang="0">
                    <a:pos x="51" y="33"/>
                  </a:cxn>
                  <a:cxn ang="0">
                    <a:pos x="61" y="35"/>
                  </a:cxn>
                  <a:cxn ang="0">
                    <a:pos x="67" y="39"/>
                  </a:cxn>
                  <a:cxn ang="0">
                    <a:pos x="71" y="45"/>
                  </a:cxn>
                  <a:cxn ang="0">
                    <a:pos x="73" y="52"/>
                  </a:cxn>
                  <a:cxn ang="0">
                    <a:pos x="71" y="61"/>
                  </a:cxn>
                  <a:cxn ang="0">
                    <a:pos x="71" y="61"/>
                  </a:cxn>
                  <a:cxn ang="0">
                    <a:pos x="61" y="71"/>
                  </a:cxn>
                  <a:cxn ang="0">
                    <a:pos x="55" y="73"/>
                  </a:cxn>
                  <a:cxn ang="0">
                    <a:pos x="45" y="71"/>
                  </a:cxn>
                  <a:cxn ang="0">
                    <a:pos x="35" y="61"/>
                  </a:cxn>
                  <a:cxn ang="0">
                    <a:pos x="33" y="51"/>
                  </a:cxn>
                  <a:cxn ang="0">
                    <a:pos x="35" y="45"/>
                  </a:cxn>
                  <a:cxn ang="0">
                    <a:pos x="39" y="39"/>
                  </a:cxn>
                  <a:cxn ang="0">
                    <a:pos x="98" y="36"/>
                  </a:cxn>
                  <a:cxn ang="0">
                    <a:pos x="76" y="60"/>
                  </a:cxn>
                  <a:cxn ang="0">
                    <a:pos x="77" y="51"/>
                  </a:cxn>
                  <a:cxn ang="0">
                    <a:pos x="98" y="36"/>
                  </a:cxn>
                  <a:cxn ang="0">
                    <a:pos x="30" y="60"/>
                  </a:cxn>
                  <a:cxn ang="0">
                    <a:pos x="8" y="70"/>
                  </a:cxn>
                  <a:cxn ang="0">
                    <a:pos x="30" y="46"/>
                  </a:cxn>
                  <a:cxn ang="0">
                    <a:pos x="29" y="57"/>
                  </a:cxn>
                  <a:cxn ang="0">
                    <a:pos x="11" y="76"/>
                  </a:cxn>
                  <a:cxn ang="0">
                    <a:pos x="25" y="67"/>
                  </a:cxn>
                  <a:cxn ang="0">
                    <a:pos x="36" y="70"/>
                  </a:cxn>
                  <a:cxn ang="0">
                    <a:pos x="33" y="97"/>
                  </a:cxn>
                  <a:cxn ang="0">
                    <a:pos x="19" y="87"/>
                  </a:cxn>
                  <a:cxn ang="0">
                    <a:pos x="46" y="76"/>
                  </a:cxn>
                  <a:cxn ang="0">
                    <a:pos x="56" y="77"/>
                  </a:cxn>
                  <a:cxn ang="0">
                    <a:pos x="70" y="98"/>
                  </a:cxn>
                  <a:cxn ang="0">
                    <a:pos x="87" y="87"/>
                  </a:cxn>
                  <a:cxn ang="0">
                    <a:pos x="73" y="97"/>
                  </a:cxn>
                  <a:cxn ang="0">
                    <a:pos x="70" y="70"/>
                  </a:cxn>
                  <a:cxn ang="0">
                    <a:pos x="97" y="73"/>
                  </a:cxn>
                  <a:cxn ang="0">
                    <a:pos x="87" y="87"/>
                  </a:cxn>
                  <a:cxn ang="0">
                    <a:pos x="96" y="31"/>
                  </a:cxn>
                  <a:cxn ang="0">
                    <a:pos x="74" y="42"/>
                  </a:cxn>
                  <a:cxn ang="0">
                    <a:pos x="64" y="32"/>
                  </a:cxn>
                  <a:cxn ang="0">
                    <a:pos x="73" y="9"/>
                  </a:cxn>
                  <a:cxn ang="0">
                    <a:pos x="87" y="19"/>
                  </a:cxn>
                  <a:cxn ang="0">
                    <a:pos x="60" y="30"/>
                  </a:cxn>
                  <a:cxn ang="0">
                    <a:pos x="50" y="29"/>
                  </a:cxn>
                  <a:cxn ang="0">
                    <a:pos x="39" y="14"/>
                  </a:cxn>
                  <a:cxn ang="0">
                    <a:pos x="70" y="8"/>
                  </a:cxn>
                  <a:cxn ang="0">
                    <a:pos x="33" y="9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9" y="33"/>
                  </a:cxn>
                  <a:cxn ang="0">
                    <a:pos x="19" y="19"/>
                  </a:cxn>
                </a:cxnLst>
                <a:rect l="0" t="0" r="r" b="b"/>
                <a:pathLst>
                  <a:path w="106" h="105">
                    <a:moveTo>
                      <a:pt x="7" y="28"/>
                    </a:moveTo>
                    <a:cubicBezTo>
                      <a:pt x="6" y="30"/>
                      <a:pt x="6" y="32"/>
                      <a:pt x="5" y="33"/>
                    </a:cubicBezTo>
                    <a:cubicBezTo>
                      <a:pt x="0" y="46"/>
                      <a:pt x="0" y="60"/>
                      <a:pt x="5" y="73"/>
                    </a:cubicBezTo>
                    <a:cubicBezTo>
                      <a:pt x="6" y="75"/>
                      <a:pt x="7" y="77"/>
                      <a:pt x="8" y="78"/>
                    </a:cubicBezTo>
                    <a:cubicBezTo>
                      <a:pt x="10" y="83"/>
                      <a:pt x="13" y="86"/>
                      <a:pt x="16" y="90"/>
                    </a:cubicBezTo>
                    <a:cubicBezTo>
                      <a:pt x="20" y="94"/>
                      <a:pt x="24" y="97"/>
                      <a:pt x="29" y="99"/>
                    </a:cubicBezTo>
                    <a:cubicBezTo>
                      <a:pt x="31" y="100"/>
                      <a:pt x="32" y="101"/>
                      <a:pt x="33" y="101"/>
                    </a:cubicBezTo>
                    <a:cubicBezTo>
                      <a:pt x="39" y="104"/>
                      <a:pt x="46" y="105"/>
                      <a:pt x="53" y="105"/>
                    </a:cubicBezTo>
                    <a:cubicBezTo>
                      <a:pt x="60" y="105"/>
                      <a:pt x="67" y="104"/>
                      <a:pt x="73" y="101"/>
                    </a:cubicBezTo>
                    <a:cubicBezTo>
                      <a:pt x="73" y="101"/>
                      <a:pt x="73" y="101"/>
                      <a:pt x="73" y="101"/>
                    </a:cubicBezTo>
                    <a:cubicBezTo>
                      <a:pt x="74" y="100"/>
                      <a:pt x="76" y="100"/>
                      <a:pt x="78" y="99"/>
                    </a:cubicBezTo>
                    <a:cubicBezTo>
                      <a:pt x="82" y="96"/>
                      <a:pt x="86" y="93"/>
                      <a:pt x="90" y="90"/>
                    </a:cubicBezTo>
                    <a:cubicBezTo>
                      <a:pt x="93" y="86"/>
                      <a:pt x="96" y="82"/>
                      <a:pt x="99" y="78"/>
                    </a:cubicBezTo>
                    <a:cubicBezTo>
                      <a:pt x="100" y="76"/>
                      <a:pt x="100" y="74"/>
                      <a:pt x="101" y="73"/>
                    </a:cubicBezTo>
                    <a:cubicBezTo>
                      <a:pt x="101" y="73"/>
                      <a:pt x="101" y="73"/>
                      <a:pt x="101" y="73"/>
                    </a:cubicBezTo>
                    <a:cubicBezTo>
                      <a:pt x="106" y="60"/>
                      <a:pt x="106" y="46"/>
                      <a:pt x="101" y="33"/>
                    </a:cubicBezTo>
                    <a:cubicBezTo>
                      <a:pt x="101" y="32"/>
                      <a:pt x="100" y="31"/>
                      <a:pt x="99" y="29"/>
                    </a:cubicBezTo>
                    <a:cubicBezTo>
                      <a:pt x="97" y="24"/>
                      <a:pt x="94" y="20"/>
                      <a:pt x="90" y="16"/>
                    </a:cubicBezTo>
                    <a:cubicBezTo>
                      <a:pt x="86" y="13"/>
                      <a:pt x="83" y="10"/>
                      <a:pt x="78" y="8"/>
                    </a:cubicBezTo>
                    <a:cubicBezTo>
                      <a:pt x="77" y="7"/>
                      <a:pt x="75" y="6"/>
                      <a:pt x="73" y="5"/>
                    </a:cubicBezTo>
                    <a:cubicBezTo>
                      <a:pt x="60" y="0"/>
                      <a:pt x="46" y="0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2" y="6"/>
                      <a:pt x="30" y="6"/>
                      <a:pt x="28" y="7"/>
                    </a:cubicBezTo>
                    <a:cubicBezTo>
                      <a:pt x="24" y="10"/>
                      <a:pt x="20" y="13"/>
                      <a:pt x="16" y="16"/>
                    </a:cubicBezTo>
                    <a:cubicBezTo>
                      <a:pt x="13" y="20"/>
                      <a:pt x="10" y="24"/>
                      <a:pt x="7" y="28"/>
                    </a:cubicBezTo>
                    <a:close/>
                    <a:moveTo>
                      <a:pt x="45" y="35"/>
                    </a:moveTo>
                    <a:cubicBezTo>
                      <a:pt x="45" y="35"/>
                      <a:pt x="45" y="35"/>
                      <a:pt x="45" y="35"/>
                    </a:cubicBezTo>
                    <a:cubicBezTo>
                      <a:pt x="47" y="34"/>
                      <a:pt x="49" y="33"/>
                      <a:pt x="51" y="33"/>
                    </a:cubicBezTo>
                    <a:cubicBezTo>
                      <a:pt x="53" y="33"/>
                      <a:pt x="54" y="33"/>
                      <a:pt x="56" y="33"/>
                    </a:cubicBezTo>
                    <a:cubicBezTo>
                      <a:pt x="58" y="34"/>
                      <a:pt x="59" y="34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3" y="36"/>
                      <a:pt x="65" y="37"/>
                      <a:pt x="67" y="39"/>
                    </a:cubicBezTo>
                    <a:cubicBezTo>
                      <a:pt x="69" y="41"/>
                      <a:pt x="70" y="43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2" y="47"/>
                      <a:pt x="73" y="50"/>
                      <a:pt x="73" y="52"/>
                    </a:cubicBezTo>
                    <a:cubicBezTo>
                      <a:pt x="73" y="53"/>
                      <a:pt x="73" y="54"/>
                      <a:pt x="73" y="55"/>
                    </a:cubicBezTo>
                    <a:cubicBezTo>
                      <a:pt x="73" y="57"/>
                      <a:pt x="72" y="59"/>
                      <a:pt x="71" y="61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0" y="63"/>
                      <a:pt x="69" y="65"/>
                      <a:pt x="67" y="67"/>
                    </a:cubicBezTo>
                    <a:cubicBezTo>
                      <a:pt x="65" y="69"/>
                      <a:pt x="63" y="70"/>
                      <a:pt x="61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59" y="72"/>
                      <a:pt x="57" y="73"/>
                      <a:pt x="55" y="73"/>
                    </a:cubicBezTo>
                    <a:cubicBezTo>
                      <a:pt x="54" y="73"/>
                      <a:pt x="53" y="73"/>
                      <a:pt x="52" y="73"/>
                    </a:cubicBezTo>
                    <a:cubicBezTo>
                      <a:pt x="50" y="73"/>
                      <a:pt x="47" y="72"/>
                      <a:pt x="45" y="71"/>
                    </a:cubicBezTo>
                    <a:cubicBezTo>
                      <a:pt x="43" y="70"/>
                      <a:pt x="41" y="69"/>
                      <a:pt x="39" y="67"/>
                    </a:cubicBezTo>
                    <a:cubicBezTo>
                      <a:pt x="37" y="65"/>
                      <a:pt x="36" y="63"/>
                      <a:pt x="35" y="61"/>
                    </a:cubicBezTo>
                    <a:cubicBezTo>
                      <a:pt x="34" y="59"/>
                      <a:pt x="34" y="58"/>
                      <a:pt x="33" y="56"/>
                    </a:cubicBezTo>
                    <a:cubicBezTo>
                      <a:pt x="33" y="54"/>
                      <a:pt x="33" y="53"/>
                      <a:pt x="33" y="51"/>
                    </a:cubicBezTo>
                    <a:cubicBezTo>
                      <a:pt x="33" y="49"/>
                      <a:pt x="34" y="47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3"/>
                      <a:pt x="37" y="41"/>
                      <a:pt x="39" y="39"/>
                    </a:cubicBezTo>
                    <a:cubicBezTo>
                      <a:pt x="41" y="37"/>
                      <a:pt x="43" y="36"/>
                      <a:pt x="45" y="35"/>
                    </a:cubicBezTo>
                    <a:close/>
                    <a:moveTo>
                      <a:pt x="98" y="36"/>
                    </a:moveTo>
                    <a:cubicBezTo>
                      <a:pt x="102" y="47"/>
                      <a:pt x="102" y="59"/>
                      <a:pt x="98" y="7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59"/>
                      <a:pt x="77" y="57"/>
                      <a:pt x="77" y="56"/>
                    </a:cubicBezTo>
                    <a:cubicBezTo>
                      <a:pt x="77" y="54"/>
                      <a:pt x="77" y="53"/>
                      <a:pt x="77" y="51"/>
                    </a:cubicBezTo>
                    <a:cubicBezTo>
                      <a:pt x="77" y="50"/>
                      <a:pt x="76" y="48"/>
                      <a:pt x="76" y="46"/>
                    </a:cubicBezTo>
                    <a:lnTo>
                      <a:pt x="98" y="36"/>
                    </a:lnTo>
                    <a:close/>
                    <a:moveTo>
                      <a:pt x="29" y="57"/>
                    </a:moveTo>
                    <a:cubicBezTo>
                      <a:pt x="30" y="58"/>
                      <a:pt x="30" y="59"/>
                      <a:pt x="30" y="60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4" y="59"/>
                      <a:pt x="4" y="47"/>
                      <a:pt x="8" y="3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7"/>
                      <a:pt x="29" y="49"/>
                      <a:pt x="29" y="50"/>
                    </a:cubicBezTo>
                    <a:cubicBezTo>
                      <a:pt x="29" y="52"/>
                      <a:pt x="29" y="55"/>
                      <a:pt x="29" y="57"/>
                    </a:cubicBezTo>
                    <a:close/>
                    <a:moveTo>
                      <a:pt x="19" y="87"/>
                    </a:moveTo>
                    <a:cubicBezTo>
                      <a:pt x="16" y="84"/>
                      <a:pt x="13" y="80"/>
                      <a:pt x="11" y="76"/>
                    </a:cubicBezTo>
                    <a:cubicBezTo>
                      <a:pt x="11" y="75"/>
                      <a:pt x="10" y="74"/>
                      <a:pt x="9" y="7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3" y="66"/>
                      <a:pt x="34" y="68"/>
                      <a:pt x="36" y="70"/>
                    </a:cubicBezTo>
                    <a:cubicBezTo>
                      <a:pt x="38" y="72"/>
                      <a:pt x="40" y="73"/>
                      <a:pt x="42" y="74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2" y="96"/>
                      <a:pt x="32" y="96"/>
                      <a:pt x="31" y="96"/>
                    </a:cubicBezTo>
                    <a:cubicBezTo>
                      <a:pt x="27" y="93"/>
                      <a:pt x="23" y="91"/>
                      <a:pt x="19" y="87"/>
                    </a:cubicBezTo>
                    <a:close/>
                    <a:moveTo>
                      <a:pt x="36" y="98"/>
                    </a:moveTo>
                    <a:cubicBezTo>
                      <a:pt x="46" y="76"/>
                      <a:pt x="46" y="76"/>
                      <a:pt x="46" y="76"/>
                    </a:cubicBezTo>
                    <a:cubicBezTo>
                      <a:pt x="48" y="76"/>
                      <a:pt x="50" y="77"/>
                      <a:pt x="51" y="77"/>
                    </a:cubicBezTo>
                    <a:cubicBezTo>
                      <a:pt x="53" y="77"/>
                      <a:pt x="54" y="77"/>
                      <a:pt x="56" y="77"/>
                    </a:cubicBezTo>
                    <a:cubicBezTo>
                      <a:pt x="57" y="77"/>
                      <a:pt x="59" y="76"/>
                      <a:pt x="60" y="76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59" y="102"/>
                      <a:pt x="47" y="102"/>
                      <a:pt x="36" y="98"/>
                    </a:cubicBezTo>
                    <a:close/>
                    <a:moveTo>
                      <a:pt x="87" y="87"/>
                    </a:moveTo>
                    <a:cubicBezTo>
                      <a:pt x="84" y="90"/>
                      <a:pt x="80" y="93"/>
                      <a:pt x="76" y="95"/>
                    </a:cubicBezTo>
                    <a:cubicBezTo>
                      <a:pt x="75" y="96"/>
                      <a:pt x="74" y="96"/>
                      <a:pt x="73" y="97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6" y="73"/>
                      <a:pt x="68" y="72"/>
                      <a:pt x="70" y="70"/>
                    </a:cubicBezTo>
                    <a:cubicBezTo>
                      <a:pt x="72" y="68"/>
                      <a:pt x="73" y="66"/>
                      <a:pt x="74" y="64"/>
                    </a:cubicBezTo>
                    <a:cubicBezTo>
                      <a:pt x="97" y="73"/>
                      <a:pt x="97" y="73"/>
                      <a:pt x="97" y="73"/>
                    </a:cubicBezTo>
                    <a:cubicBezTo>
                      <a:pt x="96" y="74"/>
                      <a:pt x="96" y="75"/>
                      <a:pt x="95" y="76"/>
                    </a:cubicBezTo>
                    <a:cubicBezTo>
                      <a:pt x="93" y="80"/>
                      <a:pt x="90" y="84"/>
                      <a:pt x="87" y="87"/>
                    </a:cubicBezTo>
                    <a:close/>
                    <a:moveTo>
                      <a:pt x="87" y="19"/>
                    </a:moveTo>
                    <a:cubicBezTo>
                      <a:pt x="91" y="23"/>
                      <a:pt x="93" y="27"/>
                      <a:pt x="96" y="31"/>
                    </a:cubicBezTo>
                    <a:cubicBezTo>
                      <a:pt x="96" y="32"/>
                      <a:pt x="96" y="32"/>
                      <a:pt x="97" y="33"/>
                    </a:cubicBezTo>
                    <a:cubicBezTo>
                      <a:pt x="74" y="42"/>
                      <a:pt x="74" y="42"/>
                      <a:pt x="74" y="42"/>
                    </a:cubicBezTo>
                    <a:cubicBezTo>
                      <a:pt x="73" y="40"/>
                      <a:pt x="72" y="38"/>
                      <a:pt x="70" y="36"/>
                    </a:cubicBezTo>
                    <a:cubicBezTo>
                      <a:pt x="68" y="34"/>
                      <a:pt x="66" y="33"/>
                      <a:pt x="64" y="32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4" y="10"/>
                      <a:pt x="75" y="11"/>
                      <a:pt x="76" y="11"/>
                    </a:cubicBezTo>
                    <a:cubicBezTo>
                      <a:pt x="80" y="13"/>
                      <a:pt x="84" y="16"/>
                      <a:pt x="87" y="19"/>
                    </a:cubicBezTo>
                    <a:close/>
                    <a:moveTo>
                      <a:pt x="70" y="8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59" y="30"/>
                      <a:pt x="58" y="30"/>
                      <a:pt x="57" y="29"/>
                    </a:cubicBezTo>
                    <a:cubicBezTo>
                      <a:pt x="55" y="29"/>
                      <a:pt x="52" y="29"/>
                      <a:pt x="50" y="29"/>
                    </a:cubicBezTo>
                    <a:cubicBezTo>
                      <a:pt x="49" y="29"/>
                      <a:pt x="47" y="30"/>
                      <a:pt x="46" y="30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7" y="4"/>
                      <a:pt x="59" y="4"/>
                      <a:pt x="70" y="8"/>
                    </a:cubicBezTo>
                    <a:close/>
                    <a:moveTo>
                      <a:pt x="30" y="11"/>
                    </a:moveTo>
                    <a:cubicBezTo>
                      <a:pt x="31" y="10"/>
                      <a:pt x="32" y="10"/>
                      <a:pt x="33" y="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3"/>
                      <a:pt x="38" y="34"/>
                      <a:pt x="36" y="36"/>
                    </a:cubicBezTo>
                    <a:cubicBezTo>
                      <a:pt x="34" y="38"/>
                      <a:pt x="33" y="40"/>
                      <a:pt x="32" y="42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1"/>
                      <a:pt x="11" y="30"/>
                    </a:cubicBezTo>
                    <a:cubicBezTo>
                      <a:pt x="13" y="26"/>
                      <a:pt x="16" y="22"/>
                      <a:pt x="19" y="19"/>
                    </a:cubicBezTo>
                    <a:cubicBezTo>
                      <a:pt x="22" y="16"/>
                      <a:pt x="26" y="13"/>
                      <a:pt x="30" y="1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2535239" y="4330700"/>
                <a:ext cx="149225" cy="2698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1" y="4"/>
                  </a:cxn>
                  <a:cxn ang="0">
                    <a:pos x="33" y="12"/>
                  </a:cxn>
                  <a:cxn ang="0">
                    <a:pos x="65" y="4"/>
                  </a:cxn>
                  <a:cxn ang="0">
                    <a:pos x="65" y="1"/>
                  </a:cxn>
                  <a:cxn ang="0">
                    <a:pos x="63" y="0"/>
                  </a:cxn>
                </a:cxnLst>
                <a:rect l="0" t="0" r="r" b="b"/>
                <a:pathLst>
                  <a:path w="66" h="12">
                    <a:moveTo>
                      <a:pt x="63" y="0"/>
                    </a:moveTo>
                    <a:cubicBezTo>
                      <a:pt x="44" y="11"/>
                      <a:pt x="22" y="11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1" y="9"/>
                      <a:pt x="22" y="12"/>
                      <a:pt x="33" y="12"/>
                    </a:cubicBezTo>
                    <a:cubicBezTo>
                      <a:pt x="44" y="12"/>
                      <a:pt x="55" y="9"/>
                      <a:pt x="65" y="4"/>
                    </a:cubicBezTo>
                    <a:cubicBezTo>
                      <a:pt x="66" y="3"/>
                      <a:pt x="66" y="2"/>
                      <a:pt x="65" y="1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2457451" y="4137025"/>
                <a:ext cx="34925" cy="149225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11" y="65"/>
                  </a:cxn>
                  <a:cxn ang="0">
                    <a:pos x="13" y="66"/>
                  </a:cxn>
                  <a:cxn ang="0">
                    <a:pos x="14" y="65"/>
                  </a:cxn>
                  <a:cxn ang="0">
                    <a:pos x="15" y="63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1" y="1"/>
                  </a:cxn>
                </a:cxnLst>
                <a:rect l="0" t="0" r="r" b="b"/>
                <a:pathLst>
                  <a:path w="15" h="66">
                    <a:moveTo>
                      <a:pt x="11" y="1"/>
                    </a:moveTo>
                    <a:cubicBezTo>
                      <a:pt x="0" y="21"/>
                      <a:pt x="0" y="45"/>
                      <a:pt x="11" y="65"/>
                    </a:cubicBezTo>
                    <a:cubicBezTo>
                      <a:pt x="12" y="65"/>
                      <a:pt x="12" y="66"/>
                      <a:pt x="13" y="66"/>
                    </a:cubicBezTo>
                    <a:cubicBezTo>
                      <a:pt x="13" y="66"/>
                      <a:pt x="14" y="66"/>
                      <a:pt x="14" y="65"/>
                    </a:cubicBezTo>
                    <a:cubicBezTo>
                      <a:pt x="15" y="65"/>
                      <a:pt x="15" y="64"/>
                      <a:pt x="15" y="63"/>
                    </a:cubicBezTo>
                    <a:cubicBezTo>
                      <a:pt x="4" y="44"/>
                      <a:pt x="4" y="22"/>
                      <a:pt x="15" y="3"/>
                    </a:cubicBezTo>
                    <a:cubicBezTo>
                      <a:pt x="15" y="2"/>
                      <a:pt x="15" y="1"/>
                      <a:pt x="14" y="1"/>
                    </a:cubicBezTo>
                    <a:cubicBezTo>
                      <a:pt x="13" y="0"/>
                      <a:pt x="12" y="0"/>
                      <a:pt x="11" y="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2727326" y="4137025"/>
                <a:ext cx="34925" cy="149225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3"/>
                  </a:cxn>
                  <a:cxn ang="0">
                    <a:pos x="1" y="65"/>
                  </a:cxn>
                  <a:cxn ang="0">
                    <a:pos x="2" y="66"/>
                  </a:cxn>
                  <a:cxn ang="0">
                    <a:pos x="4" y="65"/>
                  </a:cxn>
                </a:cxnLst>
                <a:rect l="0" t="0" r="r" b="b"/>
                <a:pathLst>
                  <a:path w="15" h="66">
                    <a:moveTo>
                      <a:pt x="4" y="65"/>
                    </a:moveTo>
                    <a:cubicBezTo>
                      <a:pt x="15" y="45"/>
                      <a:pt x="15" y="2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22"/>
                      <a:pt x="11" y="44"/>
                      <a:pt x="0" y="63"/>
                    </a:cubicBezTo>
                    <a:cubicBezTo>
                      <a:pt x="0" y="64"/>
                      <a:pt x="0" y="65"/>
                      <a:pt x="1" y="65"/>
                    </a:cubicBezTo>
                    <a:cubicBezTo>
                      <a:pt x="1" y="66"/>
                      <a:pt x="2" y="66"/>
                      <a:pt x="2" y="66"/>
                    </a:cubicBezTo>
                    <a:cubicBezTo>
                      <a:pt x="3" y="66"/>
                      <a:pt x="3" y="65"/>
                      <a:pt x="4" y="65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2535239" y="4059238"/>
                <a:ext cx="149225" cy="34925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63" y="15"/>
                  </a:cxn>
                  <a:cxn ang="0">
                    <a:pos x="64" y="15"/>
                  </a:cxn>
                  <a:cxn ang="0">
                    <a:pos x="65" y="14"/>
                  </a:cxn>
                  <a:cxn ang="0">
                    <a:pos x="65" y="11"/>
                  </a:cxn>
                  <a:cxn ang="0">
                    <a:pos x="1" y="11"/>
                  </a:cxn>
                  <a:cxn ang="0">
                    <a:pos x="1" y="14"/>
                  </a:cxn>
                  <a:cxn ang="0">
                    <a:pos x="3" y="15"/>
                  </a:cxn>
                </a:cxnLst>
                <a:rect l="0" t="0" r="r" b="b"/>
                <a:pathLst>
                  <a:path w="66" h="15">
                    <a:moveTo>
                      <a:pt x="3" y="15"/>
                    </a:moveTo>
                    <a:cubicBezTo>
                      <a:pt x="22" y="4"/>
                      <a:pt x="44" y="4"/>
                      <a:pt x="63" y="15"/>
                    </a:cubicBezTo>
                    <a:cubicBezTo>
                      <a:pt x="63" y="15"/>
                      <a:pt x="63" y="15"/>
                      <a:pt x="64" y="15"/>
                    </a:cubicBezTo>
                    <a:cubicBezTo>
                      <a:pt x="64" y="15"/>
                      <a:pt x="65" y="15"/>
                      <a:pt x="65" y="14"/>
                    </a:cubicBezTo>
                    <a:cubicBezTo>
                      <a:pt x="66" y="13"/>
                      <a:pt x="66" y="12"/>
                      <a:pt x="65" y="11"/>
                    </a:cubicBezTo>
                    <a:cubicBezTo>
                      <a:pt x="45" y="0"/>
                      <a:pt x="21" y="0"/>
                      <a:pt x="1" y="11"/>
                    </a:cubicBezTo>
                    <a:cubicBezTo>
                      <a:pt x="0" y="12"/>
                      <a:pt x="0" y="13"/>
                      <a:pt x="1" y="14"/>
                    </a:cubicBezTo>
                    <a:cubicBezTo>
                      <a:pt x="1" y="15"/>
                      <a:pt x="2" y="15"/>
                      <a:pt x="3" y="15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122000" y="4397231"/>
              <a:ext cx="900000" cy="246221"/>
              <a:chOff x="4122000" y="4397231"/>
              <a:chExt cx="900000" cy="246221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4122000" y="4413900"/>
                <a:ext cx="900000" cy="214314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51427" y="4397231"/>
                <a:ext cx="4411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bg2"/>
                    </a:solidFill>
                  </a:rPr>
                  <a:t>优秀</a:t>
                </a:r>
                <a:endParaRPr lang="id-ID" sz="1000" dirty="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5572132" y="2959204"/>
            <a:ext cx="1643074" cy="1684248"/>
            <a:chOff x="5572132" y="2959204"/>
            <a:chExt cx="1643074" cy="1684248"/>
          </a:xfrm>
        </p:grpSpPr>
        <p:grpSp>
          <p:nvGrpSpPr>
            <p:cNvPr id="16" name="Group 154"/>
            <p:cNvGrpSpPr>
              <a:grpSpLocks/>
            </p:cNvGrpSpPr>
            <p:nvPr/>
          </p:nvGrpSpPr>
          <p:grpSpPr bwMode="auto">
            <a:xfrm>
              <a:off x="5572132" y="3592405"/>
              <a:ext cx="1643074" cy="623518"/>
              <a:chOff x="2500331" y="3741148"/>
              <a:chExt cx="1643086" cy="6232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038782" y="3741148"/>
                <a:ext cx="595039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altLang="zh-CN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5943669" y="2959204"/>
              <a:ext cx="900000" cy="1684248"/>
              <a:chOff x="5943669" y="2959204"/>
              <a:chExt cx="900000" cy="168424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121411" y="2959204"/>
                <a:ext cx="449375" cy="449375"/>
                <a:chOff x="1901826" y="4067175"/>
                <a:chExt cx="290513" cy="290513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Freeform 80"/>
                <p:cNvSpPr>
                  <a:spLocks noEditPoints="1"/>
                </p:cNvSpPr>
                <p:nvPr/>
              </p:nvSpPr>
              <p:spPr bwMode="auto">
                <a:xfrm>
                  <a:off x="1901826" y="4067175"/>
                  <a:ext cx="290513" cy="290513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64" y="128"/>
                    </a:cxn>
                    <a:cxn ang="0">
                      <a:pos x="128" y="64"/>
                    </a:cxn>
                    <a:cxn ang="0">
                      <a:pos x="64" y="0"/>
                    </a:cxn>
                    <a:cxn ang="0">
                      <a:pos x="0" y="64"/>
                    </a:cxn>
                    <a:cxn ang="0">
                      <a:pos x="64" y="4"/>
                    </a:cxn>
                    <a:cxn ang="0">
                      <a:pos x="124" y="64"/>
                    </a:cxn>
                    <a:cxn ang="0">
                      <a:pos x="64" y="124"/>
                    </a:cxn>
                    <a:cxn ang="0">
                      <a:pos x="4" y="64"/>
                    </a:cxn>
                    <a:cxn ang="0">
                      <a:pos x="64" y="4"/>
                    </a:cxn>
                  </a:cxnLst>
                  <a:rect l="0" t="0" r="r" b="b"/>
                  <a:pathLst>
                    <a:path w="128" h="128">
                      <a:moveTo>
                        <a:pt x="0" y="64"/>
                      </a:moveTo>
                      <a:cubicBezTo>
                        <a:pt x="0" y="99"/>
                        <a:pt x="29" y="128"/>
                        <a:pt x="64" y="128"/>
                      </a:cubicBezTo>
                      <a:cubicBezTo>
                        <a:pt x="99" y="128"/>
                        <a:pt x="128" y="99"/>
                        <a:pt x="128" y="64"/>
                      </a:cubicBezTo>
                      <a:cubicBezTo>
                        <a:pt x="128" y="29"/>
                        <a:pt x="99" y="0"/>
                        <a:pt x="64" y="0"/>
                      </a:cubicBezTo>
                      <a:cubicBezTo>
                        <a:pt x="29" y="0"/>
                        <a:pt x="0" y="29"/>
                        <a:pt x="0" y="64"/>
                      </a:cubicBezTo>
                      <a:close/>
                      <a:moveTo>
                        <a:pt x="64" y="4"/>
                      </a:moveTo>
                      <a:cubicBezTo>
                        <a:pt x="97" y="4"/>
                        <a:pt x="124" y="31"/>
                        <a:pt x="124" y="64"/>
                      </a:cubicBezTo>
                      <a:cubicBezTo>
                        <a:pt x="124" y="97"/>
                        <a:pt x="97" y="124"/>
                        <a:pt x="64" y="124"/>
                      </a:cubicBezTo>
                      <a:cubicBezTo>
                        <a:pt x="31" y="124"/>
                        <a:pt x="4" y="97"/>
                        <a:pt x="4" y="64"/>
                      </a:cubicBezTo>
                      <a:cubicBezTo>
                        <a:pt x="4" y="31"/>
                        <a:pt x="31" y="4"/>
                        <a:pt x="64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0" name="Freeform 81"/>
                <p:cNvSpPr>
                  <a:spLocks noEditPoints="1"/>
                </p:cNvSpPr>
                <p:nvPr/>
              </p:nvSpPr>
              <p:spPr bwMode="auto">
                <a:xfrm>
                  <a:off x="1928814" y="4094163"/>
                  <a:ext cx="236538" cy="236538"/>
                </a:xfrm>
                <a:custGeom>
                  <a:avLst/>
                  <a:gdLst/>
                  <a:ahLst/>
                  <a:cxnLst>
                    <a:cxn ang="0">
                      <a:pos x="52" y="104"/>
                    </a:cxn>
                    <a:cxn ang="0">
                      <a:pos x="104" y="52"/>
                    </a:cxn>
                    <a:cxn ang="0">
                      <a:pos x="52" y="0"/>
                    </a:cxn>
                    <a:cxn ang="0">
                      <a:pos x="0" y="52"/>
                    </a:cxn>
                    <a:cxn ang="0">
                      <a:pos x="52" y="104"/>
                    </a:cxn>
                    <a:cxn ang="0">
                      <a:pos x="48" y="4"/>
                    </a:cxn>
                    <a:cxn ang="0">
                      <a:pos x="48" y="10"/>
                    </a:cxn>
                    <a:cxn ang="0">
                      <a:pos x="50" y="12"/>
                    </a:cxn>
                    <a:cxn ang="0">
                      <a:pos x="52" y="10"/>
                    </a:cxn>
                    <a:cxn ang="0">
                      <a:pos x="52" y="4"/>
                    </a:cxn>
                    <a:cxn ang="0">
                      <a:pos x="100" y="48"/>
                    </a:cxn>
                    <a:cxn ang="0">
                      <a:pos x="94" y="48"/>
                    </a:cxn>
                    <a:cxn ang="0">
                      <a:pos x="92" y="50"/>
                    </a:cxn>
                    <a:cxn ang="0">
                      <a:pos x="94" y="52"/>
                    </a:cxn>
                    <a:cxn ang="0">
                      <a:pos x="100" y="52"/>
                    </a:cxn>
                    <a:cxn ang="0">
                      <a:pos x="52" y="100"/>
                    </a:cxn>
                    <a:cxn ang="0">
                      <a:pos x="52" y="94"/>
                    </a:cxn>
                    <a:cxn ang="0">
                      <a:pos x="50" y="92"/>
                    </a:cxn>
                    <a:cxn ang="0">
                      <a:pos x="48" y="94"/>
                    </a:cxn>
                    <a:cxn ang="0">
                      <a:pos x="48" y="100"/>
                    </a:cxn>
                    <a:cxn ang="0">
                      <a:pos x="4" y="52"/>
                    </a:cxn>
                    <a:cxn ang="0">
                      <a:pos x="10" y="52"/>
                    </a:cxn>
                    <a:cxn ang="0">
                      <a:pos x="12" y="50"/>
                    </a:cxn>
                    <a:cxn ang="0">
                      <a:pos x="10" y="48"/>
                    </a:cxn>
                    <a:cxn ang="0">
                      <a:pos x="4" y="48"/>
                    </a:cxn>
                    <a:cxn ang="0">
                      <a:pos x="48" y="4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cubicBezTo>
                        <a:pt x="81" y="104"/>
                        <a:pt x="104" y="81"/>
                        <a:pt x="104" y="52"/>
                      </a:cubicBezTo>
                      <a:cubicBezTo>
                        <a:pt x="104" y="23"/>
                        <a:pt x="81" y="0"/>
                        <a:pt x="52" y="0"/>
                      </a:cubicBezTo>
                      <a:cubicBezTo>
                        <a:pt x="23" y="0"/>
                        <a:pt x="0" y="23"/>
                        <a:pt x="0" y="52"/>
                      </a:cubicBezTo>
                      <a:cubicBezTo>
                        <a:pt x="0" y="81"/>
                        <a:pt x="23" y="104"/>
                        <a:pt x="52" y="104"/>
                      </a:cubicBezTo>
                      <a:close/>
                      <a:moveTo>
                        <a:pt x="48" y="4"/>
                      </a:move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8" y="11"/>
                        <a:pt x="49" y="12"/>
                        <a:pt x="50" y="12"/>
                      </a:cubicBezTo>
                      <a:cubicBezTo>
                        <a:pt x="51" y="12"/>
                        <a:pt x="52" y="11"/>
                        <a:pt x="52" y="10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77" y="4"/>
                        <a:pt x="98" y="23"/>
                        <a:pt x="100" y="48"/>
                      </a:cubicBezTo>
                      <a:cubicBezTo>
                        <a:pt x="94" y="48"/>
                        <a:pt x="94" y="48"/>
                        <a:pt x="94" y="48"/>
                      </a:cubicBezTo>
                      <a:cubicBezTo>
                        <a:pt x="93" y="48"/>
                        <a:pt x="92" y="49"/>
                        <a:pt x="92" y="50"/>
                      </a:cubicBezTo>
                      <a:cubicBezTo>
                        <a:pt x="92" y="51"/>
                        <a:pt x="93" y="52"/>
                        <a:pt x="94" y="52"/>
                      </a:cubicBezTo>
                      <a:cubicBezTo>
                        <a:pt x="100" y="52"/>
                        <a:pt x="100" y="52"/>
                        <a:pt x="100" y="52"/>
                      </a:cubicBezTo>
                      <a:cubicBezTo>
                        <a:pt x="100" y="78"/>
                        <a:pt x="78" y="100"/>
                        <a:pt x="52" y="100"/>
                      </a:cubicBezTo>
                      <a:cubicBezTo>
                        <a:pt x="52" y="94"/>
                        <a:pt x="52" y="94"/>
                        <a:pt x="52" y="94"/>
                      </a:cubicBezTo>
                      <a:cubicBezTo>
                        <a:pt x="52" y="93"/>
                        <a:pt x="51" y="92"/>
                        <a:pt x="50" y="92"/>
                      </a:cubicBezTo>
                      <a:cubicBezTo>
                        <a:pt x="49" y="92"/>
                        <a:pt x="48" y="93"/>
                        <a:pt x="48" y="94"/>
                      </a:cubicBezTo>
                      <a:cubicBezTo>
                        <a:pt x="48" y="100"/>
                        <a:pt x="48" y="100"/>
                        <a:pt x="48" y="100"/>
                      </a:cubicBezTo>
                      <a:cubicBezTo>
                        <a:pt x="23" y="98"/>
                        <a:pt x="4" y="77"/>
                        <a:pt x="4" y="52"/>
                      </a:cubicBezTo>
                      <a:cubicBezTo>
                        <a:pt x="10" y="52"/>
                        <a:pt x="10" y="52"/>
                        <a:pt x="10" y="52"/>
                      </a:cubicBezTo>
                      <a:cubicBezTo>
                        <a:pt x="11" y="52"/>
                        <a:pt x="12" y="51"/>
                        <a:pt x="12" y="50"/>
                      </a:cubicBezTo>
                      <a:cubicBezTo>
                        <a:pt x="12" y="49"/>
                        <a:pt x="11" y="48"/>
                        <a:pt x="10" y="48"/>
                      </a:cubicBezTo>
                      <a:cubicBezTo>
                        <a:pt x="4" y="48"/>
                        <a:pt x="4" y="48"/>
                        <a:pt x="4" y="48"/>
                      </a:cubicBezTo>
                      <a:cubicBezTo>
                        <a:pt x="6" y="25"/>
                        <a:pt x="25" y="6"/>
                        <a:pt x="48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1" name="Freeform 82"/>
                <p:cNvSpPr>
                  <a:spLocks noEditPoints="1"/>
                </p:cNvSpPr>
                <p:nvPr/>
              </p:nvSpPr>
              <p:spPr bwMode="auto">
                <a:xfrm>
                  <a:off x="1981201" y="4146550"/>
                  <a:ext cx="131763" cy="128588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4" y="57"/>
                    </a:cxn>
                    <a:cxn ang="0">
                      <a:pos x="26" y="41"/>
                    </a:cxn>
                    <a:cxn ang="0">
                      <a:pos x="29" y="41"/>
                    </a:cxn>
                    <a:cxn ang="0">
                      <a:pos x="41" y="29"/>
                    </a:cxn>
                    <a:cxn ang="0">
                      <a:pos x="41" y="26"/>
                    </a:cxn>
                    <a:cxn ang="0">
                      <a:pos x="57" y="3"/>
                    </a:cxn>
                    <a:cxn ang="0">
                      <a:pos x="57" y="1"/>
                    </a:cxn>
                    <a:cxn ang="0">
                      <a:pos x="54" y="1"/>
                    </a:cxn>
                    <a:cxn ang="0">
                      <a:pos x="31" y="17"/>
                    </a:cxn>
                    <a:cxn ang="0">
                      <a:pos x="29" y="17"/>
                    </a:cxn>
                    <a:cxn ang="0">
                      <a:pos x="17" y="29"/>
                    </a:cxn>
                    <a:cxn ang="0">
                      <a:pos x="17" y="31"/>
                    </a:cxn>
                    <a:cxn ang="0">
                      <a:pos x="1" y="54"/>
                    </a:cxn>
                    <a:cxn ang="0">
                      <a:pos x="1" y="57"/>
                    </a:cxn>
                    <a:cxn ang="0">
                      <a:pos x="3" y="57"/>
                    </a:cxn>
                    <a:cxn ang="0">
                      <a:pos x="21" y="29"/>
                    </a:cxn>
                    <a:cxn ang="0">
                      <a:pos x="29" y="21"/>
                    </a:cxn>
                    <a:cxn ang="0">
                      <a:pos x="37" y="29"/>
                    </a:cxn>
                    <a:cxn ang="0">
                      <a:pos x="29" y="37"/>
                    </a:cxn>
                    <a:cxn ang="0">
                      <a:pos x="21" y="29"/>
                    </a:cxn>
                    <a:cxn ang="0">
                      <a:pos x="47" y="11"/>
                    </a:cxn>
                    <a:cxn ang="0">
                      <a:pos x="39" y="22"/>
                    </a:cxn>
                    <a:cxn ang="0">
                      <a:pos x="36" y="19"/>
                    </a:cxn>
                    <a:cxn ang="0">
                      <a:pos x="47" y="11"/>
                    </a:cxn>
                    <a:cxn ang="0">
                      <a:pos x="19" y="36"/>
                    </a:cxn>
                    <a:cxn ang="0">
                      <a:pos x="22" y="39"/>
                    </a:cxn>
                    <a:cxn ang="0">
                      <a:pos x="11" y="46"/>
                    </a:cxn>
                    <a:cxn ang="0">
                      <a:pos x="19" y="36"/>
                    </a:cxn>
                  </a:cxnLst>
                  <a:rect l="0" t="0" r="r" b="b"/>
                  <a:pathLst>
                    <a:path w="58" h="57">
                      <a:moveTo>
                        <a:pt x="3" y="57"/>
                      </a:moveTo>
                      <a:cubicBezTo>
                        <a:pt x="3" y="57"/>
                        <a:pt x="3" y="57"/>
                        <a:pt x="4" y="57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7" y="41"/>
                        <a:pt x="28" y="41"/>
                        <a:pt x="29" y="41"/>
                      </a:cubicBezTo>
                      <a:cubicBezTo>
                        <a:pt x="36" y="41"/>
                        <a:pt x="41" y="36"/>
                        <a:pt x="41" y="29"/>
                      </a:cubicBezTo>
                      <a:cubicBezTo>
                        <a:pt x="41" y="28"/>
                        <a:pt x="41" y="27"/>
                        <a:pt x="41" y="2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58" y="3"/>
                        <a:pt x="58" y="2"/>
                        <a:pt x="57" y="1"/>
                      </a:cubicBezTo>
                      <a:cubicBezTo>
                        <a:pt x="56" y="0"/>
                        <a:pt x="55" y="0"/>
                        <a:pt x="54" y="1"/>
                      </a:cubicBezTo>
                      <a:cubicBezTo>
                        <a:pt x="31" y="17"/>
                        <a:pt x="31" y="17"/>
                        <a:pt x="31" y="17"/>
                      </a:cubicBezTo>
                      <a:cubicBezTo>
                        <a:pt x="30" y="17"/>
                        <a:pt x="30" y="17"/>
                        <a:pt x="29" y="17"/>
                      </a:cubicBezTo>
                      <a:cubicBezTo>
                        <a:pt x="22" y="17"/>
                        <a:pt x="17" y="22"/>
                        <a:pt x="17" y="29"/>
                      </a:cubicBezTo>
                      <a:cubicBezTo>
                        <a:pt x="17" y="30"/>
                        <a:pt x="17" y="31"/>
                        <a:pt x="17" y="31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5"/>
                        <a:pt x="0" y="56"/>
                        <a:pt x="1" y="57"/>
                      </a:cubicBezTo>
                      <a:cubicBezTo>
                        <a:pt x="2" y="57"/>
                        <a:pt x="2" y="57"/>
                        <a:pt x="3" y="57"/>
                      </a:cubicBezTo>
                      <a:close/>
                      <a:moveTo>
                        <a:pt x="21" y="29"/>
                      </a:moveTo>
                      <a:cubicBezTo>
                        <a:pt x="21" y="25"/>
                        <a:pt x="25" y="21"/>
                        <a:pt x="29" y="21"/>
                      </a:cubicBezTo>
                      <a:cubicBezTo>
                        <a:pt x="33" y="21"/>
                        <a:pt x="37" y="25"/>
                        <a:pt x="37" y="29"/>
                      </a:cubicBezTo>
                      <a:cubicBezTo>
                        <a:pt x="37" y="33"/>
                        <a:pt x="33" y="37"/>
                        <a:pt x="29" y="37"/>
                      </a:cubicBezTo>
                      <a:cubicBezTo>
                        <a:pt x="25" y="37"/>
                        <a:pt x="21" y="33"/>
                        <a:pt x="21" y="29"/>
                      </a:cubicBezTo>
                      <a:close/>
                      <a:moveTo>
                        <a:pt x="47" y="11"/>
                      </a:move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8" y="21"/>
                        <a:pt x="37" y="20"/>
                        <a:pt x="36" y="19"/>
                      </a:cubicBezTo>
                      <a:lnTo>
                        <a:pt x="47" y="11"/>
                      </a:lnTo>
                      <a:close/>
                      <a:moveTo>
                        <a:pt x="19" y="36"/>
                      </a:moveTo>
                      <a:cubicBezTo>
                        <a:pt x="20" y="37"/>
                        <a:pt x="21" y="38"/>
                        <a:pt x="22" y="39"/>
                      </a:cubicBezTo>
                      <a:cubicBezTo>
                        <a:pt x="11" y="46"/>
                        <a:pt x="11" y="46"/>
                        <a:pt x="11" y="46"/>
                      </a:cubicBezTo>
                      <a:lnTo>
                        <a:pt x="19" y="36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943669" y="4397231"/>
                <a:ext cx="900000" cy="246221"/>
                <a:chOff x="5943669" y="4397231"/>
                <a:chExt cx="900000" cy="246221"/>
              </a:xfrm>
            </p:grpSpPr>
            <p:sp>
              <p:nvSpPr>
                <p:cNvPr id="50" name="Rounded Rectangle 49"/>
                <p:cNvSpPr/>
                <p:nvPr/>
              </p:nvSpPr>
              <p:spPr>
                <a:xfrm>
                  <a:off x="5943669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6173096" y="4397231"/>
                  <a:ext cx="44114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1000" dirty="0" smtClean="0">
                      <a:solidFill>
                        <a:schemeClr val="bg2"/>
                      </a:solidFill>
                    </a:rPr>
                    <a:t>良好</a:t>
                  </a:r>
                  <a:endParaRPr lang="id-ID" sz="1000" dirty="0">
                    <a:solidFill>
                      <a:schemeClr val="bg2"/>
                    </a:solidFill>
                  </a:endParaRPr>
                </a:p>
              </p:txBody>
            </p:sp>
          </p:grpSp>
        </p:grpSp>
      </p:grpSp>
      <p:grpSp>
        <p:nvGrpSpPr>
          <p:cNvPr id="2" name="组合 1"/>
          <p:cNvGrpSpPr/>
          <p:nvPr/>
        </p:nvGrpSpPr>
        <p:grpSpPr>
          <a:xfrm>
            <a:off x="2843808" y="0"/>
            <a:ext cx="3370149" cy="987574"/>
            <a:chOff x="2843808" y="0"/>
            <a:chExt cx="3370149" cy="987574"/>
          </a:xfrm>
        </p:grpSpPr>
        <p:sp>
          <p:nvSpPr>
            <p:cNvPr id="58" name="流程图: 过程 57"/>
            <p:cNvSpPr/>
            <p:nvPr/>
          </p:nvSpPr>
          <p:spPr>
            <a:xfrm>
              <a:off x="2843808" y="0"/>
              <a:ext cx="3370149" cy="987574"/>
            </a:xfrm>
            <a:prstGeom prst="flowChartProcess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流程图: 过程 58"/>
            <p:cNvSpPr/>
            <p:nvPr/>
          </p:nvSpPr>
          <p:spPr>
            <a:xfrm>
              <a:off x="3275856" y="0"/>
              <a:ext cx="2546875" cy="133747"/>
            </a:xfrm>
            <a:prstGeom prst="flowChartProcess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TextBox 60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总体完成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9" y="-222665"/>
            <a:ext cx="10584637" cy="5919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公司名称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255547" y="1967253"/>
            <a:ext cx="1715200" cy="1715200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466640" y="2157974"/>
            <a:ext cx="1335366" cy="1233950"/>
            <a:chOff x="1466640" y="2183775"/>
            <a:chExt cx="1335366" cy="1233950"/>
          </a:xfrm>
        </p:grpSpPr>
        <p:sp>
          <p:nvSpPr>
            <p:cNvPr id="15" name="TextBox 14"/>
            <p:cNvSpPr txBox="1"/>
            <p:nvPr/>
          </p:nvSpPr>
          <p:spPr>
            <a:xfrm>
              <a:off x="1656450" y="2183775"/>
              <a:ext cx="1132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4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17465" y="3109948"/>
              <a:ext cx="11913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过程与展示</a:t>
              </a:r>
              <a:endParaRPr lang="zh-CN" altLang="en-US" sz="14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6640" y="2883505"/>
              <a:ext cx="13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9" name="组合 2068"/>
          <p:cNvGrpSpPr/>
          <p:nvPr/>
        </p:nvGrpSpPr>
        <p:grpSpPr>
          <a:xfrm>
            <a:off x="5004048" y="1347614"/>
            <a:ext cx="3031795" cy="3000042"/>
            <a:chOff x="5260101" y="1373415"/>
            <a:chExt cx="2775743" cy="3000042"/>
          </a:xfrm>
        </p:grpSpPr>
        <p:grpSp>
          <p:nvGrpSpPr>
            <p:cNvPr id="2068" name="组合 2067"/>
            <p:cNvGrpSpPr/>
            <p:nvPr/>
          </p:nvGrpSpPr>
          <p:grpSpPr>
            <a:xfrm>
              <a:off x="5260101" y="1373415"/>
              <a:ext cx="2775741" cy="348813"/>
              <a:chOff x="5260101" y="1373415"/>
              <a:chExt cx="2775741" cy="3488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260101" y="139420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457880" y="1373415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</a:t>
                </a:r>
                <a:r>
                  <a:rPr lang="zh-CN" altLang="en-US" sz="700" dirty="0" smtClean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保留</a:t>
                </a:r>
                <a:endParaRPr lang="en-US" altLang="zh-CN" sz="700" dirty="0">
                  <a:solidFill>
                    <a:schemeClr val="bg1">
                      <a:lumMod val="9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7" name="组合 2066"/>
            <p:cNvGrpSpPr/>
            <p:nvPr/>
          </p:nvGrpSpPr>
          <p:grpSpPr>
            <a:xfrm>
              <a:off x="5260102" y="2034379"/>
              <a:ext cx="2775741" cy="348813"/>
              <a:chOff x="5260102" y="2034379"/>
              <a:chExt cx="2775741" cy="348813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5260102" y="204635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457880" y="2034379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6" name="组合 2065"/>
            <p:cNvGrpSpPr/>
            <p:nvPr/>
          </p:nvGrpSpPr>
          <p:grpSpPr>
            <a:xfrm>
              <a:off x="5260102" y="2706824"/>
              <a:ext cx="2775742" cy="348813"/>
              <a:chOff x="5260102" y="2706824"/>
              <a:chExt cx="2775742" cy="348813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260102" y="2718797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457880" y="270682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5" name="组合 2064"/>
            <p:cNvGrpSpPr/>
            <p:nvPr/>
          </p:nvGrpSpPr>
          <p:grpSpPr>
            <a:xfrm>
              <a:off x="5260102" y="3372838"/>
              <a:ext cx="2775742" cy="348813"/>
              <a:chOff x="5260102" y="3372838"/>
              <a:chExt cx="2775742" cy="348813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5260102" y="3372838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57880" y="3372838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4" name="组合 2063"/>
            <p:cNvGrpSpPr/>
            <p:nvPr/>
          </p:nvGrpSpPr>
          <p:grpSpPr>
            <a:xfrm>
              <a:off x="5260102" y="4024644"/>
              <a:ext cx="2775742" cy="348813"/>
              <a:chOff x="5260102" y="4024644"/>
              <a:chExt cx="2775742" cy="34881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5260102" y="4048589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7880" y="402464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2059" name="组合 2058"/>
          <p:cNvGrpSpPr/>
          <p:nvPr/>
        </p:nvGrpSpPr>
        <p:grpSpPr>
          <a:xfrm>
            <a:off x="3707904" y="1366748"/>
            <a:ext cx="1296145" cy="429312"/>
            <a:chOff x="3707904" y="1392549"/>
            <a:chExt cx="1296145" cy="429312"/>
          </a:xfrm>
        </p:grpSpPr>
        <p:sp>
          <p:nvSpPr>
            <p:cNvPr id="39" name="TextBox 38"/>
            <p:cNvSpPr txBox="1"/>
            <p:nvPr/>
          </p:nvSpPr>
          <p:spPr>
            <a:xfrm>
              <a:off x="3846684" y="156025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工作过程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6684" y="13925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707904" y="1476816"/>
              <a:ext cx="72007" cy="288000"/>
              <a:chOff x="3707904" y="1577988"/>
              <a:chExt cx="72007" cy="288000"/>
            </a:xfrm>
          </p:grpSpPr>
          <p:cxnSp>
            <p:nvCxnSpPr>
              <p:cNvPr id="25" name="Straight Connector 38"/>
              <p:cNvCxnSpPr/>
              <p:nvPr/>
            </p:nvCxnSpPr>
            <p:spPr bwMode="auto">
              <a:xfrm>
                <a:off x="3779911" y="1577988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38"/>
              <p:cNvCxnSpPr/>
              <p:nvPr/>
            </p:nvCxnSpPr>
            <p:spPr bwMode="auto">
              <a:xfrm>
                <a:off x="3707904" y="1577988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0" name="组合 2059"/>
          <p:cNvGrpSpPr/>
          <p:nvPr/>
        </p:nvGrpSpPr>
        <p:grpSpPr>
          <a:xfrm>
            <a:off x="3707904" y="2018898"/>
            <a:ext cx="1296145" cy="434392"/>
            <a:chOff x="3707904" y="2044699"/>
            <a:chExt cx="1296145" cy="434392"/>
          </a:xfrm>
        </p:grpSpPr>
        <p:sp>
          <p:nvSpPr>
            <p:cNvPr id="58" name="TextBox 57"/>
            <p:cNvSpPr txBox="1"/>
            <p:nvPr/>
          </p:nvSpPr>
          <p:spPr>
            <a:xfrm>
              <a:off x="3846684" y="204469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46684" y="221748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存在问题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48" name="组合 2047"/>
            <p:cNvGrpSpPr/>
            <p:nvPr/>
          </p:nvGrpSpPr>
          <p:grpSpPr>
            <a:xfrm>
              <a:off x="3707904" y="2158031"/>
              <a:ext cx="72007" cy="288000"/>
              <a:chOff x="3707904" y="2212031"/>
              <a:chExt cx="72007" cy="288000"/>
            </a:xfrm>
          </p:grpSpPr>
          <p:cxnSp>
            <p:nvCxnSpPr>
              <p:cNvPr id="98" name="Straight Connector 38"/>
              <p:cNvCxnSpPr/>
              <p:nvPr/>
            </p:nvCxnSpPr>
            <p:spPr bwMode="auto">
              <a:xfrm>
                <a:off x="3779911" y="2212031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8"/>
              <p:cNvCxnSpPr/>
              <p:nvPr/>
            </p:nvCxnSpPr>
            <p:spPr bwMode="auto">
              <a:xfrm>
                <a:off x="3707904" y="2212031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组合 2060"/>
          <p:cNvGrpSpPr/>
          <p:nvPr/>
        </p:nvGrpSpPr>
        <p:grpSpPr>
          <a:xfrm>
            <a:off x="3707904" y="2671048"/>
            <a:ext cx="1296145" cy="429209"/>
            <a:chOff x="3707904" y="2696849"/>
            <a:chExt cx="1296145" cy="429209"/>
          </a:xfrm>
        </p:grpSpPr>
        <p:sp>
          <p:nvSpPr>
            <p:cNvPr id="61" name="TextBox 60"/>
            <p:cNvSpPr txBox="1"/>
            <p:nvPr/>
          </p:nvSpPr>
          <p:spPr>
            <a:xfrm>
              <a:off x="3846684" y="26968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6684" y="2864448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解决方法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0" name="组合 2049"/>
            <p:cNvGrpSpPr/>
            <p:nvPr/>
          </p:nvGrpSpPr>
          <p:grpSpPr>
            <a:xfrm>
              <a:off x="3707904" y="2768230"/>
              <a:ext cx="72007" cy="288000"/>
              <a:chOff x="3707904" y="2871985"/>
              <a:chExt cx="72007" cy="288000"/>
            </a:xfrm>
          </p:grpSpPr>
          <p:cxnSp>
            <p:nvCxnSpPr>
              <p:cNvPr id="99" name="Straight Connector 38"/>
              <p:cNvCxnSpPr/>
              <p:nvPr/>
            </p:nvCxnSpPr>
            <p:spPr bwMode="auto">
              <a:xfrm>
                <a:off x="3779911" y="2871985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8"/>
              <p:cNvCxnSpPr/>
              <p:nvPr/>
            </p:nvCxnSpPr>
            <p:spPr bwMode="auto">
              <a:xfrm>
                <a:off x="3707904" y="2871985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组合 2061"/>
          <p:cNvGrpSpPr/>
          <p:nvPr/>
        </p:nvGrpSpPr>
        <p:grpSpPr>
          <a:xfrm>
            <a:off x="3707904" y="3323095"/>
            <a:ext cx="1296145" cy="439415"/>
            <a:chOff x="3707904" y="3348896"/>
            <a:chExt cx="1296145" cy="439415"/>
          </a:xfrm>
        </p:grpSpPr>
        <p:sp>
          <p:nvSpPr>
            <p:cNvPr id="76" name="TextBox 75"/>
            <p:cNvSpPr txBox="1"/>
            <p:nvPr/>
          </p:nvSpPr>
          <p:spPr>
            <a:xfrm>
              <a:off x="3846684" y="352670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完成展示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46684" y="3348896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2051" name="组合 2050"/>
            <p:cNvGrpSpPr/>
            <p:nvPr/>
          </p:nvGrpSpPr>
          <p:grpSpPr>
            <a:xfrm>
              <a:off x="3707904" y="3433651"/>
              <a:ext cx="72007" cy="288000"/>
              <a:chOff x="3707904" y="3520083"/>
              <a:chExt cx="72007" cy="288000"/>
            </a:xfrm>
          </p:grpSpPr>
          <p:cxnSp>
            <p:nvCxnSpPr>
              <p:cNvPr id="100" name="Straight Connector 38"/>
              <p:cNvCxnSpPr/>
              <p:nvPr/>
            </p:nvCxnSpPr>
            <p:spPr bwMode="auto">
              <a:xfrm>
                <a:off x="3779911" y="3520083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8"/>
              <p:cNvCxnSpPr/>
              <p:nvPr/>
            </p:nvCxnSpPr>
            <p:spPr bwMode="auto">
              <a:xfrm>
                <a:off x="3707904" y="3520083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组合 2062"/>
          <p:cNvGrpSpPr/>
          <p:nvPr/>
        </p:nvGrpSpPr>
        <p:grpSpPr>
          <a:xfrm>
            <a:off x="3707904" y="3980269"/>
            <a:ext cx="1296145" cy="421623"/>
            <a:chOff x="3707904" y="4006070"/>
            <a:chExt cx="1296145" cy="421623"/>
          </a:xfrm>
        </p:grpSpPr>
        <p:sp>
          <p:nvSpPr>
            <p:cNvPr id="87" name="TextBox 86"/>
            <p:cNvSpPr txBox="1"/>
            <p:nvPr/>
          </p:nvSpPr>
          <p:spPr>
            <a:xfrm>
              <a:off x="3846685" y="4006070"/>
              <a:ext cx="1157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6684" y="4166083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提升利益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2" name="组合 2051"/>
            <p:cNvGrpSpPr/>
            <p:nvPr/>
          </p:nvGrpSpPr>
          <p:grpSpPr>
            <a:xfrm>
              <a:off x="3707904" y="4085457"/>
              <a:ext cx="72007" cy="288000"/>
              <a:chOff x="3707904" y="4085457"/>
              <a:chExt cx="72007" cy="288000"/>
            </a:xfrm>
          </p:grpSpPr>
          <p:cxnSp>
            <p:nvCxnSpPr>
              <p:cNvPr id="101" name="Straight Connector 38"/>
              <p:cNvCxnSpPr/>
              <p:nvPr/>
            </p:nvCxnSpPr>
            <p:spPr bwMode="auto">
              <a:xfrm>
                <a:off x="3779911" y="4085457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38"/>
              <p:cNvCxnSpPr/>
              <p:nvPr/>
            </p:nvCxnSpPr>
            <p:spPr bwMode="auto">
              <a:xfrm>
                <a:off x="3707904" y="4085457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直接连接符 12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7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953498" y="2812660"/>
            <a:ext cx="5110618" cy="309"/>
            <a:chOff x="1953498" y="2812660"/>
            <a:chExt cx="5110618" cy="309"/>
          </a:xfrm>
        </p:grpSpPr>
        <p:cxnSp>
          <p:nvCxnSpPr>
            <p:cNvPr id="92" name="Straight Connector 1"/>
            <p:cNvCxnSpPr/>
            <p:nvPr/>
          </p:nvCxnSpPr>
          <p:spPr>
            <a:xfrm flipH="1">
              <a:off x="1953498" y="2812968"/>
              <a:ext cx="4640078" cy="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"/>
            <p:cNvCxnSpPr>
              <a:stCxn id="78" idx="6"/>
            </p:cNvCxnSpPr>
            <p:nvPr/>
          </p:nvCxnSpPr>
          <p:spPr>
            <a:xfrm>
              <a:off x="6454374" y="2812660"/>
              <a:ext cx="609742" cy="309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349604" y="2260275"/>
            <a:ext cx="1104770" cy="1104770"/>
            <a:chOff x="5349604" y="2260275"/>
            <a:chExt cx="1104770" cy="1104770"/>
          </a:xfrm>
        </p:grpSpPr>
        <p:grpSp>
          <p:nvGrpSpPr>
            <p:cNvPr id="9" name="组合 8"/>
            <p:cNvGrpSpPr/>
            <p:nvPr/>
          </p:nvGrpSpPr>
          <p:grpSpPr>
            <a:xfrm>
              <a:off x="5349604" y="2260275"/>
              <a:ext cx="1104770" cy="1104770"/>
              <a:chOff x="5349604" y="2260275"/>
              <a:chExt cx="1104770" cy="1104770"/>
            </a:xfrm>
          </p:grpSpPr>
          <p:sp>
            <p:nvSpPr>
              <p:cNvPr id="78" name="Oval 10"/>
              <p:cNvSpPr/>
              <p:nvPr/>
            </p:nvSpPr>
            <p:spPr>
              <a:xfrm>
                <a:off x="5349604" y="2260275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5" name="AutoShape 1"/>
              <p:cNvSpPr>
                <a:spLocks/>
              </p:cNvSpPr>
              <p:nvPr/>
            </p:nvSpPr>
            <p:spPr bwMode="auto">
              <a:xfrm rot="5400000">
                <a:off x="5618997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5667628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20910" y="2260274"/>
            <a:ext cx="1104770" cy="1104770"/>
            <a:chOff x="4420910" y="2260274"/>
            <a:chExt cx="1104770" cy="1104770"/>
          </a:xfrm>
        </p:grpSpPr>
        <p:grpSp>
          <p:nvGrpSpPr>
            <p:cNvPr id="8" name="组合 7"/>
            <p:cNvGrpSpPr/>
            <p:nvPr/>
          </p:nvGrpSpPr>
          <p:grpSpPr>
            <a:xfrm>
              <a:off x="4420910" y="2260274"/>
              <a:ext cx="1104770" cy="1104770"/>
              <a:chOff x="4420910" y="2260274"/>
              <a:chExt cx="1104770" cy="1104770"/>
            </a:xfrm>
          </p:grpSpPr>
          <p:sp>
            <p:nvSpPr>
              <p:cNvPr id="85" name="Oval 18"/>
              <p:cNvSpPr/>
              <p:nvPr/>
            </p:nvSpPr>
            <p:spPr>
              <a:xfrm>
                <a:off x="4420910" y="2260274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4" name="AutoShape 1"/>
              <p:cNvSpPr>
                <a:spLocks/>
              </p:cNvSpPr>
              <p:nvPr/>
            </p:nvSpPr>
            <p:spPr bwMode="auto">
              <a:xfrm rot="5400000">
                <a:off x="4697492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4740796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Arc 3"/>
          <p:cNvSpPr/>
          <p:nvPr/>
        </p:nvSpPr>
        <p:spPr>
          <a:xfrm>
            <a:off x="1920580" y="1598524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08" name="Arc 7"/>
          <p:cNvSpPr/>
          <p:nvPr/>
        </p:nvSpPr>
        <p:spPr>
          <a:xfrm flipH="1">
            <a:off x="5921108" y="1598524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11" name="Arc 11"/>
          <p:cNvSpPr/>
          <p:nvPr/>
        </p:nvSpPr>
        <p:spPr>
          <a:xfrm flipV="1">
            <a:off x="2849274" y="2812969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14" name="Arc 15"/>
          <p:cNvSpPr/>
          <p:nvPr/>
        </p:nvSpPr>
        <p:spPr>
          <a:xfrm flipH="1" flipV="1">
            <a:off x="4992414" y="2812969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grpSp>
        <p:nvGrpSpPr>
          <p:cNvPr id="124" name="Group 154"/>
          <p:cNvGrpSpPr>
            <a:grpSpLocks/>
          </p:cNvGrpSpPr>
          <p:nvPr/>
        </p:nvGrpSpPr>
        <p:grpSpPr bwMode="auto">
          <a:xfrm>
            <a:off x="1133903" y="1439229"/>
            <a:ext cx="1392017" cy="556837"/>
            <a:chOff x="2253670" y="3741148"/>
            <a:chExt cx="1392028" cy="556620"/>
          </a:xfrm>
        </p:grpSpPr>
        <p:sp>
          <p:nvSpPr>
            <p:cNvPr id="125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6" name="Rectangle 5"/>
            <p:cNvSpPr/>
            <p:nvPr/>
          </p:nvSpPr>
          <p:spPr>
            <a:xfrm>
              <a:off x="3032370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27" name="Group 154"/>
          <p:cNvGrpSpPr>
            <a:grpSpLocks/>
          </p:cNvGrpSpPr>
          <p:nvPr/>
        </p:nvGrpSpPr>
        <p:grpSpPr bwMode="auto">
          <a:xfrm>
            <a:off x="2010396" y="3867894"/>
            <a:ext cx="1392017" cy="556837"/>
            <a:chOff x="2253670" y="3741148"/>
            <a:chExt cx="1392028" cy="556620"/>
          </a:xfrm>
        </p:grpSpPr>
        <p:sp>
          <p:nvSpPr>
            <p:cNvPr id="128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9" name="Rectangle 5"/>
            <p:cNvSpPr/>
            <p:nvPr/>
          </p:nvSpPr>
          <p:spPr>
            <a:xfrm>
              <a:off x="3032370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0" name="Group 154"/>
          <p:cNvGrpSpPr>
            <a:grpSpLocks/>
          </p:cNvGrpSpPr>
          <p:nvPr/>
        </p:nvGrpSpPr>
        <p:grpSpPr bwMode="auto">
          <a:xfrm>
            <a:off x="5652120" y="3867894"/>
            <a:ext cx="1397369" cy="556837"/>
            <a:chOff x="2248318" y="3741148"/>
            <a:chExt cx="1397380" cy="556620"/>
          </a:xfrm>
        </p:grpSpPr>
        <p:sp>
          <p:nvSpPr>
            <p:cNvPr id="131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32" name="Rectangle 5"/>
            <p:cNvSpPr/>
            <p:nvPr/>
          </p:nvSpPr>
          <p:spPr>
            <a:xfrm>
              <a:off x="2248318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9" name="Group 154"/>
          <p:cNvGrpSpPr>
            <a:grpSpLocks/>
          </p:cNvGrpSpPr>
          <p:nvPr/>
        </p:nvGrpSpPr>
        <p:grpSpPr bwMode="auto">
          <a:xfrm>
            <a:off x="6588224" y="1320102"/>
            <a:ext cx="1397369" cy="556837"/>
            <a:chOff x="2248318" y="3741148"/>
            <a:chExt cx="1397380" cy="556620"/>
          </a:xfrm>
        </p:grpSpPr>
        <p:sp>
          <p:nvSpPr>
            <p:cNvPr id="140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41" name="Rectangle 5"/>
            <p:cNvSpPr/>
            <p:nvPr/>
          </p:nvSpPr>
          <p:spPr>
            <a:xfrm>
              <a:off x="2248318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492216" y="2260274"/>
            <a:ext cx="1104770" cy="1104770"/>
            <a:chOff x="3492216" y="2260274"/>
            <a:chExt cx="1104770" cy="1104770"/>
          </a:xfrm>
        </p:grpSpPr>
        <p:grpSp>
          <p:nvGrpSpPr>
            <p:cNvPr id="7" name="组合 6"/>
            <p:cNvGrpSpPr/>
            <p:nvPr/>
          </p:nvGrpSpPr>
          <p:grpSpPr>
            <a:xfrm>
              <a:off x="3492216" y="2260274"/>
              <a:ext cx="1104770" cy="1104770"/>
              <a:chOff x="3492216" y="2260274"/>
              <a:chExt cx="1104770" cy="1104770"/>
            </a:xfrm>
          </p:grpSpPr>
          <p:sp>
            <p:nvSpPr>
              <p:cNvPr id="118" name="Oval 14"/>
              <p:cNvSpPr/>
              <p:nvPr/>
            </p:nvSpPr>
            <p:spPr>
              <a:xfrm>
                <a:off x="3492216" y="2260274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3" name="AutoShape 1"/>
              <p:cNvSpPr>
                <a:spLocks/>
              </p:cNvSpPr>
              <p:nvPr/>
            </p:nvSpPr>
            <p:spPr bwMode="auto">
              <a:xfrm rot="5400000">
                <a:off x="3750493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3818729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63522" y="2260275"/>
            <a:ext cx="1104770" cy="1104770"/>
            <a:chOff x="2563522" y="2260275"/>
            <a:chExt cx="1104770" cy="1104770"/>
          </a:xfrm>
        </p:grpSpPr>
        <p:grpSp>
          <p:nvGrpSpPr>
            <p:cNvPr id="6" name="组合 5"/>
            <p:cNvGrpSpPr/>
            <p:nvPr/>
          </p:nvGrpSpPr>
          <p:grpSpPr>
            <a:xfrm>
              <a:off x="2563522" y="2260275"/>
              <a:ext cx="1104770" cy="1104770"/>
              <a:chOff x="2563522" y="2260275"/>
              <a:chExt cx="1104770" cy="1104770"/>
            </a:xfrm>
          </p:grpSpPr>
          <p:sp>
            <p:nvSpPr>
              <p:cNvPr id="121" name="Oval 6"/>
              <p:cNvSpPr/>
              <p:nvPr/>
            </p:nvSpPr>
            <p:spPr>
              <a:xfrm>
                <a:off x="2563522" y="2260275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2" name="AutoShape 1"/>
              <p:cNvSpPr>
                <a:spLocks/>
              </p:cNvSpPr>
              <p:nvPr/>
            </p:nvSpPr>
            <p:spPr bwMode="auto">
              <a:xfrm rot="5400000">
                <a:off x="2799977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2849274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cxnSp>
        <p:nvCxnSpPr>
          <p:cNvPr id="161" name="直接连接符 160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完成过程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163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50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8" grpId="0" animBg="1"/>
      <p:bldP spid="111" grpId="0" animBg="1"/>
      <p:bldP spid="114" grpId="0" animBg="1"/>
      <p:bldP spid="1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65"/>
          <p:cNvGrpSpPr/>
          <p:nvPr/>
        </p:nvGrpSpPr>
        <p:grpSpPr>
          <a:xfrm>
            <a:off x="1260022" y="2163164"/>
            <a:ext cx="6960165" cy="1748634"/>
            <a:chOff x="700085" y="1946760"/>
            <a:chExt cx="7715250" cy="19383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Arc 54"/>
            <p:cNvSpPr/>
            <p:nvPr/>
          </p:nvSpPr>
          <p:spPr bwMode="auto">
            <a:xfrm>
              <a:off x="4557710" y="1956285"/>
              <a:ext cx="1928813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1" name="Arc 42"/>
            <p:cNvSpPr/>
            <p:nvPr/>
          </p:nvSpPr>
          <p:spPr bwMode="auto">
            <a:xfrm>
              <a:off x="700085" y="1956285"/>
              <a:ext cx="1928813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2" name="Arc 40"/>
            <p:cNvSpPr/>
            <p:nvPr/>
          </p:nvSpPr>
          <p:spPr bwMode="auto">
            <a:xfrm rot="10800000">
              <a:off x="2628898" y="1946760"/>
              <a:ext cx="1928812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3" name="Arc 52"/>
            <p:cNvSpPr/>
            <p:nvPr/>
          </p:nvSpPr>
          <p:spPr bwMode="auto">
            <a:xfrm rot="10800000">
              <a:off x="6486523" y="1946760"/>
              <a:ext cx="1928812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70928" y="2452455"/>
            <a:ext cx="1078395" cy="1078396"/>
            <a:chOff x="5070928" y="2452455"/>
            <a:chExt cx="1078395" cy="1078396"/>
          </a:xfrm>
        </p:grpSpPr>
        <p:sp>
          <p:nvSpPr>
            <p:cNvPr id="26" name="AutoShape 1"/>
            <p:cNvSpPr>
              <a:spLocks/>
            </p:cNvSpPr>
            <p:nvPr/>
          </p:nvSpPr>
          <p:spPr bwMode="auto">
            <a:xfrm>
              <a:off x="5070928" y="2452455"/>
              <a:ext cx="1078395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0" name="AutoShape 10"/>
            <p:cNvSpPr>
              <a:spLocks/>
            </p:cNvSpPr>
            <p:nvPr/>
          </p:nvSpPr>
          <p:spPr bwMode="auto">
            <a:xfrm rot="5400000">
              <a:off x="5354846" y="2741138"/>
              <a:ext cx="526121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2" name="Group 66"/>
            <p:cNvGrpSpPr/>
            <p:nvPr/>
          </p:nvGrpSpPr>
          <p:grpSpPr>
            <a:xfrm>
              <a:off x="5478487" y="2863797"/>
              <a:ext cx="278841" cy="278841"/>
              <a:chOff x="214314" y="4067175"/>
              <a:chExt cx="290512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3" name="Freeform 94"/>
              <p:cNvSpPr>
                <a:spLocks noEditPoints="1"/>
              </p:cNvSpPr>
              <p:nvPr/>
            </p:nvSpPr>
            <p:spPr bwMode="auto">
              <a:xfrm>
                <a:off x="214314" y="4094163"/>
                <a:ext cx="263525" cy="263525"/>
              </a:xfrm>
              <a:custGeom>
                <a:avLst/>
                <a:gdLst/>
                <a:ahLst/>
                <a:cxnLst>
                  <a:cxn ang="0">
                    <a:pos x="116" y="58"/>
                  </a:cxn>
                  <a:cxn ang="0">
                    <a:pos x="114" y="56"/>
                  </a:cxn>
                  <a:cxn ang="0">
                    <a:pos x="60" y="56"/>
                  </a:cxn>
                  <a:cxn ang="0">
                    <a:pos x="60" y="2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4" y="58"/>
                  </a:cxn>
                  <a:cxn ang="0">
                    <a:pos x="56" y="4"/>
                  </a:cxn>
                  <a:cxn ang="0">
                    <a:pos x="56" y="58"/>
                  </a:cxn>
                  <a:cxn ang="0">
                    <a:pos x="58" y="60"/>
                  </a:cxn>
                  <a:cxn ang="0">
                    <a:pos x="112" y="60"/>
                  </a:cxn>
                  <a:cxn ang="0">
                    <a:pos x="58" y="112"/>
                  </a:cxn>
                  <a:cxn ang="0">
                    <a:pos x="4" y="58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cubicBezTo>
                      <a:pt x="116" y="57"/>
                      <a:pt x="115" y="56"/>
                      <a:pt x="114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59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5" y="116"/>
                      <a:pt x="58" y="116"/>
                    </a:cubicBezTo>
                    <a:cubicBezTo>
                      <a:pt x="89" y="116"/>
                      <a:pt x="116" y="89"/>
                      <a:pt x="116" y="58"/>
                    </a:cubicBezTo>
                    <a:close/>
                    <a:moveTo>
                      <a:pt x="4" y="58"/>
                    </a:moveTo>
                    <a:cubicBezTo>
                      <a:pt x="4" y="29"/>
                      <a:pt x="27" y="5"/>
                      <a:pt x="56" y="4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9"/>
                      <a:pt x="57" y="60"/>
                      <a:pt x="58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88"/>
                      <a:pt x="86" y="112"/>
                      <a:pt x="58" y="112"/>
                    </a:cubicBezTo>
                    <a:cubicBezTo>
                      <a:pt x="27" y="112"/>
                      <a:pt x="4" y="89"/>
                      <a:pt x="4" y="58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95"/>
              <p:cNvSpPr>
                <a:spLocks noEditPoints="1"/>
              </p:cNvSpPr>
              <p:nvPr/>
            </p:nvSpPr>
            <p:spPr bwMode="auto">
              <a:xfrm>
                <a:off x="368301" y="4067175"/>
                <a:ext cx="136525" cy="136525"/>
              </a:xfrm>
              <a:custGeom>
                <a:avLst/>
                <a:gdLst/>
                <a:ahLst/>
                <a:cxnLst>
                  <a:cxn ang="0">
                    <a:pos x="2" y="60"/>
                  </a:cxn>
                  <a:cxn ang="0">
                    <a:pos x="58" y="60"/>
                  </a:cxn>
                  <a:cxn ang="0">
                    <a:pos x="60" y="58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8"/>
                  </a:cxn>
                  <a:cxn ang="0">
                    <a:pos x="2" y="60"/>
                  </a:cxn>
                  <a:cxn ang="0">
                    <a:pos x="4" y="4"/>
                  </a:cxn>
                  <a:cxn ang="0">
                    <a:pos x="56" y="56"/>
                  </a:cxn>
                  <a:cxn ang="0">
                    <a:pos x="4" y="56"/>
                  </a:cxn>
                  <a:cxn ang="0">
                    <a:pos x="4" y="4"/>
                  </a:cxn>
                </a:cxnLst>
                <a:rect l="0" t="0" r="r" b="b"/>
                <a:pathLst>
                  <a:path w="60" h="60">
                    <a:moveTo>
                      <a:pt x="2" y="60"/>
                    </a:move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60" y="59"/>
                      <a:pt x="60" y="58"/>
                    </a:cubicBezTo>
                    <a:cubicBezTo>
                      <a:pt x="60" y="26"/>
                      <a:pt x="3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1" y="60"/>
                      <a:pt x="2" y="60"/>
                    </a:cubicBezTo>
                    <a:close/>
                    <a:moveTo>
                      <a:pt x="4" y="4"/>
                    </a:moveTo>
                    <a:cubicBezTo>
                      <a:pt x="32" y="5"/>
                      <a:pt x="55" y="28"/>
                      <a:pt x="56" y="56"/>
                    </a:cubicBezTo>
                    <a:cubicBezTo>
                      <a:pt x="4" y="56"/>
                      <a:pt x="4" y="56"/>
                      <a:pt x="4" y="56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587981" y="2445295"/>
            <a:ext cx="1078395" cy="1078395"/>
            <a:chOff x="1587981" y="2445295"/>
            <a:chExt cx="1078395" cy="1078395"/>
          </a:xfrm>
        </p:grpSpPr>
        <p:sp>
          <p:nvSpPr>
            <p:cNvPr id="25" name="AutoShape 1"/>
            <p:cNvSpPr>
              <a:spLocks/>
            </p:cNvSpPr>
            <p:nvPr/>
          </p:nvSpPr>
          <p:spPr bwMode="auto">
            <a:xfrm>
              <a:off x="1587981" y="2445295"/>
              <a:ext cx="1078395" cy="1078395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8" name="AutoShape 1"/>
            <p:cNvSpPr>
              <a:spLocks/>
            </p:cNvSpPr>
            <p:nvPr/>
          </p:nvSpPr>
          <p:spPr bwMode="auto">
            <a:xfrm rot="5400000">
              <a:off x="1873331" y="2734315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5" name="Group 69"/>
            <p:cNvGrpSpPr/>
            <p:nvPr/>
          </p:nvGrpSpPr>
          <p:grpSpPr>
            <a:xfrm>
              <a:off x="2000827" y="2856974"/>
              <a:ext cx="269699" cy="278841"/>
              <a:chOff x="209551" y="3594100"/>
              <a:chExt cx="280988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6" name="Freeform 154"/>
              <p:cNvSpPr>
                <a:spLocks noEditPoints="1"/>
              </p:cNvSpPr>
              <p:nvPr/>
            </p:nvSpPr>
            <p:spPr bwMode="auto">
              <a:xfrm>
                <a:off x="209551" y="3594100"/>
                <a:ext cx="280988" cy="290513"/>
              </a:xfrm>
              <a:custGeom>
                <a:avLst/>
                <a:gdLst/>
                <a:ahLst/>
                <a:cxnLst>
                  <a:cxn ang="0">
                    <a:pos x="25" y="104"/>
                  </a:cxn>
                  <a:cxn ang="0">
                    <a:pos x="40" y="103"/>
                  </a:cxn>
                  <a:cxn ang="0">
                    <a:pos x="84" y="103"/>
                  </a:cxn>
                  <a:cxn ang="0">
                    <a:pos x="99" y="104"/>
                  </a:cxn>
                  <a:cxn ang="0">
                    <a:pos x="108" y="64"/>
                  </a:cxn>
                  <a:cxn ang="0">
                    <a:pos x="99" y="24"/>
                  </a:cxn>
                  <a:cxn ang="0">
                    <a:pos x="62" y="0"/>
                  </a:cxn>
                  <a:cxn ang="0">
                    <a:pos x="25" y="24"/>
                  </a:cxn>
                  <a:cxn ang="0">
                    <a:pos x="16" y="64"/>
                  </a:cxn>
                  <a:cxn ang="0">
                    <a:pos x="62" y="124"/>
                  </a:cxn>
                  <a:cxn ang="0">
                    <a:pos x="62" y="95"/>
                  </a:cxn>
                  <a:cxn ang="0">
                    <a:pos x="62" y="124"/>
                  </a:cxn>
                  <a:cxn ang="0">
                    <a:pos x="39" y="50"/>
                  </a:cxn>
                  <a:cxn ang="0">
                    <a:pos x="62" y="37"/>
                  </a:cxn>
                  <a:cxn ang="0">
                    <a:pos x="85" y="50"/>
                  </a:cxn>
                  <a:cxn ang="0">
                    <a:pos x="85" y="78"/>
                  </a:cxn>
                  <a:cxn ang="0">
                    <a:pos x="62" y="91"/>
                  </a:cxn>
                  <a:cxn ang="0">
                    <a:pos x="39" y="78"/>
                  </a:cxn>
                  <a:cxn ang="0">
                    <a:pos x="34" y="74"/>
                  </a:cxn>
                  <a:cxn ang="0">
                    <a:pos x="34" y="54"/>
                  </a:cxn>
                  <a:cxn ang="0">
                    <a:pos x="34" y="74"/>
                  </a:cxn>
                  <a:cxn ang="0">
                    <a:pos x="42" y="30"/>
                  </a:cxn>
                  <a:cxn ang="0">
                    <a:pos x="48" y="40"/>
                  </a:cxn>
                  <a:cxn ang="0">
                    <a:pos x="67" y="35"/>
                  </a:cxn>
                  <a:cxn ang="0">
                    <a:pos x="85" y="45"/>
                  </a:cxn>
                  <a:cxn ang="0">
                    <a:pos x="67" y="35"/>
                  </a:cxn>
                  <a:cxn ang="0">
                    <a:pos x="102" y="64"/>
                  </a:cxn>
                  <a:cxn ang="0">
                    <a:pos x="90" y="64"/>
                  </a:cxn>
                  <a:cxn ang="0">
                    <a:pos x="85" y="83"/>
                  </a:cxn>
                  <a:cxn ang="0">
                    <a:pos x="67" y="93"/>
                  </a:cxn>
                  <a:cxn ang="0">
                    <a:pos x="85" y="83"/>
                  </a:cxn>
                  <a:cxn ang="0">
                    <a:pos x="57" y="93"/>
                  </a:cxn>
                  <a:cxn ang="0">
                    <a:pos x="39" y="83"/>
                  </a:cxn>
                  <a:cxn ang="0">
                    <a:pos x="116" y="94"/>
                  </a:cxn>
                  <a:cxn ang="0">
                    <a:pos x="86" y="99"/>
                  </a:cxn>
                  <a:cxn ang="0">
                    <a:pos x="105" y="67"/>
                  </a:cxn>
                  <a:cxn ang="0">
                    <a:pos x="99" y="28"/>
                  </a:cxn>
                  <a:cxn ang="0">
                    <a:pos x="105" y="61"/>
                  </a:cxn>
                  <a:cxn ang="0">
                    <a:pos x="86" y="29"/>
                  </a:cxn>
                  <a:cxn ang="0">
                    <a:pos x="62" y="4"/>
                  </a:cxn>
                  <a:cxn ang="0">
                    <a:pos x="62" y="33"/>
                  </a:cxn>
                  <a:cxn ang="0">
                    <a:pos x="62" y="4"/>
                  </a:cxn>
                  <a:cxn ang="0">
                    <a:pos x="25" y="28"/>
                  </a:cxn>
                  <a:cxn ang="0">
                    <a:pos x="35" y="48"/>
                  </a:cxn>
                  <a:cxn ang="0">
                    <a:pos x="8" y="34"/>
                  </a:cxn>
                  <a:cxn ang="0">
                    <a:pos x="35" y="80"/>
                  </a:cxn>
                  <a:cxn ang="0">
                    <a:pos x="25" y="100"/>
                  </a:cxn>
                  <a:cxn ang="0">
                    <a:pos x="8" y="94"/>
                  </a:cxn>
                </a:cxnLst>
                <a:rect l="0" t="0" r="r" b="b"/>
                <a:pathLst>
                  <a:path w="124" h="128">
                    <a:moveTo>
                      <a:pt x="4" y="96"/>
                    </a:moveTo>
                    <a:cubicBezTo>
                      <a:pt x="7" y="101"/>
                      <a:pt x="14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9" y="104"/>
                      <a:pt x="34" y="104"/>
                      <a:pt x="40" y="103"/>
                    </a:cubicBezTo>
                    <a:cubicBezTo>
                      <a:pt x="45" y="118"/>
                      <a:pt x="53" y="128"/>
                      <a:pt x="62" y="128"/>
                    </a:cubicBezTo>
                    <a:cubicBezTo>
                      <a:pt x="71" y="128"/>
                      <a:pt x="79" y="118"/>
                      <a:pt x="84" y="103"/>
                    </a:cubicBezTo>
                    <a:cubicBezTo>
                      <a:pt x="90" y="104"/>
                      <a:pt x="95" y="104"/>
                      <a:pt x="99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110" y="104"/>
                      <a:pt x="117" y="101"/>
                      <a:pt x="120" y="96"/>
                    </a:cubicBezTo>
                    <a:cubicBezTo>
                      <a:pt x="124" y="89"/>
                      <a:pt x="120" y="77"/>
                      <a:pt x="108" y="64"/>
                    </a:cubicBezTo>
                    <a:cubicBezTo>
                      <a:pt x="120" y="51"/>
                      <a:pt x="124" y="39"/>
                      <a:pt x="120" y="32"/>
                    </a:cubicBezTo>
                    <a:cubicBezTo>
                      <a:pt x="117" y="27"/>
                      <a:pt x="110" y="24"/>
                      <a:pt x="99" y="24"/>
                    </a:cubicBezTo>
                    <a:cubicBezTo>
                      <a:pt x="95" y="24"/>
                      <a:pt x="90" y="24"/>
                      <a:pt x="84" y="25"/>
                    </a:cubicBezTo>
                    <a:cubicBezTo>
                      <a:pt x="79" y="10"/>
                      <a:pt x="71" y="0"/>
                      <a:pt x="62" y="0"/>
                    </a:cubicBezTo>
                    <a:cubicBezTo>
                      <a:pt x="53" y="0"/>
                      <a:pt x="45" y="10"/>
                      <a:pt x="40" y="25"/>
                    </a:cubicBezTo>
                    <a:cubicBezTo>
                      <a:pt x="34" y="24"/>
                      <a:pt x="29" y="24"/>
                      <a:pt x="25" y="24"/>
                    </a:cubicBezTo>
                    <a:cubicBezTo>
                      <a:pt x="14" y="24"/>
                      <a:pt x="7" y="27"/>
                      <a:pt x="4" y="32"/>
                    </a:cubicBezTo>
                    <a:cubicBezTo>
                      <a:pt x="0" y="39"/>
                      <a:pt x="4" y="51"/>
                      <a:pt x="16" y="64"/>
                    </a:cubicBezTo>
                    <a:cubicBezTo>
                      <a:pt x="4" y="77"/>
                      <a:pt x="0" y="89"/>
                      <a:pt x="4" y="96"/>
                    </a:cubicBezTo>
                    <a:close/>
                    <a:moveTo>
                      <a:pt x="62" y="124"/>
                    </a:moveTo>
                    <a:cubicBezTo>
                      <a:pt x="55" y="124"/>
                      <a:pt x="48" y="115"/>
                      <a:pt x="43" y="102"/>
                    </a:cubicBezTo>
                    <a:cubicBezTo>
                      <a:pt x="50" y="100"/>
                      <a:pt x="56" y="98"/>
                      <a:pt x="62" y="95"/>
                    </a:cubicBezTo>
                    <a:cubicBezTo>
                      <a:pt x="68" y="98"/>
                      <a:pt x="74" y="100"/>
                      <a:pt x="81" y="102"/>
                    </a:cubicBezTo>
                    <a:cubicBezTo>
                      <a:pt x="76" y="115"/>
                      <a:pt x="69" y="124"/>
                      <a:pt x="62" y="124"/>
                    </a:cubicBezTo>
                    <a:close/>
                    <a:moveTo>
                      <a:pt x="38" y="64"/>
                    </a:moveTo>
                    <a:cubicBezTo>
                      <a:pt x="38" y="59"/>
                      <a:pt x="38" y="55"/>
                      <a:pt x="39" y="50"/>
                    </a:cubicBezTo>
                    <a:cubicBezTo>
                      <a:pt x="42" y="48"/>
                      <a:pt x="46" y="46"/>
                      <a:pt x="50" y="43"/>
                    </a:cubicBezTo>
                    <a:cubicBezTo>
                      <a:pt x="54" y="41"/>
                      <a:pt x="58" y="39"/>
                      <a:pt x="62" y="37"/>
                    </a:cubicBezTo>
                    <a:cubicBezTo>
                      <a:pt x="66" y="39"/>
                      <a:pt x="70" y="41"/>
                      <a:pt x="74" y="43"/>
                    </a:cubicBezTo>
                    <a:cubicBezTo>
                      <a:pt x="78" y="46"/>
                      <a:pt x="82" y="48"/>
                      <a:pt x="85" y="50"/>
                    </a:cubicBezTo>
                    <a:cubicBezTo>
                      <a:pt x="86" y="55"/>
                      <a:pt x="86" y="59"/>
                      <a:pt x="86" y="64"/>
                    </a:cubicBezTo>
                    <a:cubicBezTo>
                      <a:pt x="86" y="69"/>
                      <a:pt x="86" y="73"/>
                      <a:pt x="85" y="78"/>
                    </a:cubicBezTo>
                    <a:cubicBezTo>
                      <a:pt x="82" y="80"/>
                      <a:pt x="78" y="82"/>
                      <a:pt x="74" y="85"/>
                    </a:cubicBezTo>
                    <a:cubicBezTo>
                      <a:pt x="70" y="87"/>
                      <a:pt x="66" y="89"/>
                      <a:pt x="62" y="91"/>
                    </a:cubicBezTo>
                    <a:cubicBezTo>
                      <a:pt x="58" y="89"/>
                      <a:pt x="54" y="87"/>
                      <a:pt x="50" y="85"/>
                    </a:cubicBezTo>
                    <a:cubicBezTo>
                      <a:pt x="46" y="82"/>
                      <a:pt x="42" y="80"/>
                      <a:pt x="39" y="78"/>
                    </a:cubicBezTo>
                    <a:cubicBezTo>
                      <a:pt x="38" y="73"/>
                      <a:pt x="38" y="69"/>
                      <a:pt x="38" y="64"/>
                    </a:cubicBezTo>
                    <a:close/>
                    <a:moveTo>
                      <a:pt x="34" y="74"/>
                    </a:moveTo>
                    <a:cubicBezTo>
                      <a:pt x="30" y="71"/>
                      <a:pt x="26" y="68"/>
                      <a:pt x="22" y="64"/>
                    </a:cubicBezTo>
                    <a:cubicBezTo>
                      <a:pt x="26" y="60"/>
                      <a:pt x="30" y="57"/>
                      <a:pt x="34" y="54"/>
                    </a:cubicBezTo>
                    <a:cubicBezTo>
                      <a:pt x="34" y="57"/>
                      <a:pt x="34" y="60"/>
                      <a:pt x="34" y="64"/>
                    </a:cubicBezTo>
                    <a:cubicBezTo>
                      <a:pt x="34" y="68"/>
                      <a:pt x="34" y="71"/>
                      <a:pt x="34" y="74"/>
                    </a:cubicBezTo>
                    <a:close/>
                    <a:moveTo>
                      <a:pt x="39" y="45"/>
                    </a:moveTo>
                    <a:cubicBezTo>
                      <a:pt x="40" y="40"/>
                      <a:pt x="41" y="35"/>
                      <a:pt x="42" y="30"/>
                    </a:cubicBezTo>
                    <a:cubicBezTo>
                      <a:pt x="47" y="31"/>
                      <a:pt x="52" y="33"/>
                      <a:pt x="57" y="35"/>
                    </a:cubicBezTo>
                    <a:cubicBezTo>
                      <a:pt x="54" y="36"/>
                      <a:pt x="51" y="38"/>
                      <a:pt x="48" y="40"/>
                    </a:cubicBezTo>
                    <a:cubicBezTo>
                      <a:pt x="45" y="42"/>
                      <a:pt x="42" y="43"/>
                      <a:pt x="39" y="45"/>
                    </a:cubicBezTo>
                    <a:close/>
                    <a:moveTo>
                      <a:pt x="67" y="35"/>
                    </a:moveTo>
                    <a:cubicBezTo>
                      <a:pt x="72" y="33"/>
                      <a:pt x="77" y="31"/>
                      <a:pt x="82" y="30"/>
                    </a:cubicBezTo>
                    <a:cubicBezTo>
                      <a:pt x="83" y="35"/>
                      <a:pt x="84" y="40"/>
                      <a:pt x="85" y="45"/>
                    </a:cubicBezTo>
                    <a:cubicBezTo>
                      <a:pt x="82" y="43"/>
                      <a:pt x="79" y="42"/>
                      <a:pt x="76" y="40"/>
                    </a:cubicBezTo>
                    <a:cubicBezTo>
                      <a:pt x="73" y="38"/>
                      <a:pt x="70" y="36"/>
                      <a:pt x="67" y="35"/>
                    </a:cubicBezTo>
                    <a:close/>
                    <a:moveTo>
                      <a:pt x="90" y="54"/>
                    </a:moveTo>
                    <a:cubicBezTo>
                      <a:pt x="94" y="57"/>
                      <a:pt x="98" y="60"/>
                      <a:pt x="102" y="64"/>
                    </a:cubicBezTo>
                    <a:cubicBezTo>
                      <a:pt x="98" y="68"/>
                      <a:pt x="94" y="71"/>
                      <a:pt x="90" y="74"/>
                    </a:cubicBezTo>
                    <a:cubicBezTo>
                      <a:pt x="90" y="71"/>
                      <a:pt x="90" y="68"/>
                      <a:pt x="90" y="64"/>
                    </a:cubicBezTo>
                    <a:cubicBezTo>
                      <a:pt x="90" y="60"/>
                      <a:pt x="90" y="57"/>
                      <a:pt x="90" y="54"/>
                    </a:cubicBezTo>
                    <a:close/>
                    <a:moveTo>
                      <a:pt x="85" y="83"/>
                    </a:moveTo>
                    <a:cubicBezTo>
                      <a:pt x="84" y="88"/>
                      <a:pt x="83" y="93"/>
                      <a:pt x="82" y="98"/>
                    </a:cubicBezTo>
                    <a:cubicBezTo>
                      <a:pt x="77" y="97"/>
                      <a:pt x="72" y="95"/>
                      <a:pt x="67" y="93"/>
                    </a:cubicBezTo>
                    <a:cubicBezTo>
                      <a:pt x="70" y="92"/>
                      <a:pt x="73" y="90"/>
                      <a:pt x="76" y="88"/>
                    </a:cubicBezTo>
                    <a:cubicBezTo>
                      <a:pt x="79" y="86"/>
                      <a:pt x="82" y="85"/>
                      <a:pt x="85" y="83"/>
                    </a:cubicBezTo>
                    <a:close/>
                    <a:moveTo>
                      <a:pt x="48" y="88"/>
                    </a:moveTo>
                    <a:cubicBezTo>
                      <a:pt x="51" y="90"/>
                      <a:pt x="54" y="92"/>
                      <a:pt x="57" y="93"/>
                    </a:cubicBezTo>
                    <a:cubicBezTo>
                      <a:pt x="52" y="95"/>
                      <a:pt x="47" y="97"/>
                      <a:pt x="42" y="98"/>
                    </a:cubicBezTo>
                    <a:cubicBezTo>
                      <a:pt x="41" y="93"/>
                      <a:pt x="40" y="88"/>
                      <a:pt x="39" y="83"/>
                    </a:cubicBezTo>
                    <a:cubicBezTo>
                      <a:pt x="42" y="85"/>
                      <a:pt x="45" y="86"/>
                      <a:pt x="48" y="88"/>
                    </a:cubicBezTo>
                    <a:close/>
                    <a:moveTo>
                      <a:pt x="116" y="94"/>
                    </a:moveTo>
                    <a:cubicBezTo>
                      <a:pt x="114" y="98"/>
                      <a:pt x="108" y="100"/>
                      <a:pt x="99" y="100"/>
                    </a:cubicBezTo>
                    <a:cubicBezTo>
                      <a:pt x="95" y="100"/>
                      <a:pt x="90" y="100"/>
                      <a:pt x="86" y="99"/>
                    </a:cubicBezTo>
                    <a:cubicBezTo>
                      <a:pt x="87" y="93"/>
                      <a:pt x="88" y="87"/>
                      <a:pt x="89" y="80"/>
                    </a:cubicBezTo>
                    <a:cubicBezTo>
                      <a:pt x="95" y="76"/>
                      <a:pt x="101" y="71"/>
                      <a:pt x="105" y="67"/>
                    </a:cubicBezTo>
                    <a:cubicBezTo>
                      <a:pt x="115" y="78"/>
                      <a:pt x="120" y="88"/>
                      <a:pt x="116" y="94"/>
                    </a:cubicBezTo>
                    <a:close/>
                    <a:moveTo>
                      <a:pt x="99" y="28"/>
                    </a:moveTo>
                    <a:cubicBezTo>
                      <a:pt x="108" y="28"/>
                      <a:pt x="114" y="30"/>
                      <a:pt x="116" y="34"/>
                    </a:cubicBezTo>
                    <a:cubicBezTo>
                      <a:pt x="120" y="40"/>
                      <a:pt x="115" y="50"/>
                      <a:pt x="105" y="61"/>
                    </a:cubicBezTo>
                    <a:cubicBezTo>
                      <a:pt x="101" y="57"/>
                      <a:pt x="95" y="52"/>
                      <a:pt x="89" y="48"/>
                    </a:cubicBezTo>
                    <a:cubicBezTo>
                      <a:pt x="88" y="41"/>
                      <a:pt x="87" y="35"/>
                      <a:pt x="86" y="29"/>
                    </a:cubicBezTo>
                    <a:cubicBezTo>
                      <a:pt x="90" y="28"/>
                      <a:pt x="95" y="28"/>
                      <a:pt x="99" y="28"/>
                    </a:cubicBezTo>
                    <a:close/>
                    <a:moveTo>
                      <a:pt x="62" y="4"/>
                    </a:moveTo>
                    <a:cubicBezTo>
                      <a:pt x="69" y="4"/>
                      <a:pt x="76" y="13"/>
                      <a:pt x="81" y="26"/>
                    </a:cubicBezTo>
                    <a:cubicBezTo>
                      <a:pt x="74" y="28"/>
                      <a:pt x="68" y="30"/>
                      <a:pt x="62" y="33"/>
                    </a:cubicBezTo>
                    <a:cubicBezTo>
                      <a:pt x="56" y="30"/>
                      <a:pt x="50" y="28"/>
                      <a:pt x="43" y="26"/>
                    </a:cubicBezTo>
                    <a:cubicBezTo>
                      <a:pt x="48" y="13"/>
                      <a:pt x="55" y="4"/>
                      <a:pt x="62" y="4"/>
                    </a:cubicBezTo>
                    <a:close/>
                    <a:moveTo>
                      <a:pt x="8" y="34"/>
                    </a:moveTo>
                    <a:cubicBezTo>
                      <a:pt x="10" y="30"/>
                      <a:pt x="16" y="28"/>
                      <a:pt x="25" y="28"/>
                    </a:cubicBezTo>
                    <a:cubicBezTo>
                      <a:pt x="29" y="28"/>
                      <a:pt x="34" y="28"/>
                      <a:pt x="38" y="29"/>
                    </a:cubicBezTo>
                    <a:cubicBezTo>
                      <a:pt x="37" y="35"/>
                      <a:pt x="36" y="41"/>
                      <a:pt x="35" y="48"/>
                    </a:cubicBezTo>
                    <a:cubicBezTo>
                      <a:pt x="29" y="52"/>
                      <a:pt x="23" y="57"/>
                      <a:pt x="19" y="61"/>
                    </a:cubicBezTo>
                    <a:cubicBezTo>
                      <a:pt x="9" y="50"/>
                      <a:pt x="4" y="40"/>
                      <a:pt x="8" y="34"/>
                    </a:cubicBezTo>
                    <a:close/>
                    <a:moveTo>
                      <a:pt x="19" y="67"/>
                    </a:moveTo>
                    <a:cubicBezTo>
                      <a:pt x="23" y="71"/>
                      <a:pt x="29" y="76"/>
                      <a:pt x="35" y="80"/>
                    </a:cubicBezTo>
                    <a:cubicBezTo>
                      <a:pt x="36" y="87"/>
                      <a:pt x="37" y="93"/>
                      <a:pt x="38" y="99"/>
                    </a:cubicBezTo>
                    <a:cubicBezTo>
                      <a:pt x="34" y="100"/>
                      <a:pt x="29" y="100"/>
                      <a:pt x="25" y="100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16" y="100"/>
                      <a:pt x="10" y="98"/>
                      <a:pt x="8" y="94"/>
                    </a:cubicBezTo>
                    <a:cubicBezTo>
                      <a:pt x="4" y="88"/>
                      <a:pt x="9" y="78"/>
                      <a:pt x="19" y="6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Freeform 155"/>
              <p:cNvSpPr>
                <a:spLocks noEditPoints="1"/>
              </p:cNvSpPr>
              <p:nvPr/>
            </p:nvSpPr>
            <p:spPr bwMode="auto">
              <a:xfrm>
                <a:off x="327026" y="3716338"/>
                <a:ext cx="46038" cy="46038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20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20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0" y="16"/>
                  </a:cxn>
                  <a:cxn ang="0">
                    <a:pos x="4" y="10"/>
                  </a:cxn>
                  <a:cxn ang="0">
                    <a:pos x="10" y="4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3330886" y="2446726"/>
            <a:ext cx="1078396" cy="1078396"/>
            <a:chOff x="3330886" y="2446726"/>
            <a:chExt cx="1078396" cy="1078396"/>
          </a:xfrm>
        </p:grpSpPr>
        <p:sp>
          <p:nvSpPr>
            <p:cNvPr id="18" name="AutoShape 1"/>
            <p:cNvSpPr>
              <a:spLocks/>
            </p:cNvSpPr>
            <p:nvPr/>
          </p:nvSpPr>
          <p:spPr bwMode="auto">
            <a:xfrm>
              <a:off x="3330886" y="2446726"/>
              <a:ext cx="1078396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9" name="AutoShape 3"/>
            <p:cNvSpPr>
              <a:spLocks/>
            </p:cNvSpPr>
            <p:nvPr/>
          </p:nvSpPr>
          <p:spPr bwMode="auto">
            <a:xfrm rot="5400000">
              <a:off x="3616236" y="2735747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8" name="Group 72"/>
            <p:cNvGrpSpPr/>
            <p:nvPr/>
          </p:nvGrpSpPr>
          <p:grpSpPr>
            <a:xfrm>
              <a:off x="3695735" y="2858407"/>
              <a:ext cx="365693" cy="278841"/>
              <a:chOff x="1892301" y="2176463"/>
              <a:chExt cx="381000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9" name="Freeform 335"/>
              <p:cNvSpPr>
                <a:spLocks noEditPoints="1"/>
              </p:cNvSpPr>
              <p:nvPr/>
            </p:nvSpPr>
            <p:spPr bwMode="auto">
              <a:xfrm>
                <a:off x="1892301" y="2230438"/>
                <a:ext cx="236538" cy="236538"/>
              </a:xfrm>
              <a:custGeom>
                <a:avLst/>
                <a:gdLst/>
                <a:ahLst/>
                <a:cxnLst>
                  <a:cxn ang="0">
                    <a:pos x="18" y="68"/>
                  </a:cxn>
                  <a:cxn ang="0">
                    <a:pos x="13" y="86"/>
                  </a:cxn>
                  <a:cxn ang="0">
                    <a:pos x="33" y="86"/>
                  </a:cxn>
                  <a:cxn ang="0">
                    <a:pos x="41" y="89"/>
                  </a:cxn>
                  <a:cxn ang="0">
                    <a:pos x="52" y="104"/>
                  </a:cxn>
                  <a:cxn ang="0">
                    <a:pos x="63" y="89"/>
                  </a:cxn>
                  <a:cxn ang="0">
                    <a:pos x="71" y="86"/>
                  </a:cxn>
                  <a:cxn ang="0">
                    <a:pos x="86" y="91"/>
                  </a:cxn>
                  <a:cxn ang="0">
                    <a:pos x="86" y="71"/>
                  </a:cxn>
                  <a:cxn ang="0">
                    <a:pos x="89" y="63"/>
                  </a:cxn>
                  <a:cxn ang="0">
                    <a:pos x="104" y="52"/>
                  </a:cxn>
                  <a:cxn ang="0">
                    <a:pos x="89" y="41"/>
                  </a:cxn>
                  <a:cxn ang="0">
                    <a:pos x="86" y="33"/>
                  </a:cxn>
                  <a:cxn ang="0">
                    <a:pos x="86" y="13"/>
                  </a:cxn>
                  <a:cxn ang="0">
                    <a:pos x="68" y="18"/>
                  </a:cxn>
                  <a:cxn ang="0">
                    <a:pos x="60" y="4"/>
                  </a:cxn>
                  <a:cxn ang="0">
                    <a:pos x="49" y="0"/>
                  </a:cxn>
                  <a:cxn ang="0">
                    <a:pos x="39" y="17"/>
                  </a:cxn>
                  <a:cxn ang="0">
                    <a:pos x="24" y="12"/>
                  </a:cxn>
                  <a:cxn ang="0">
                    <a:pos x="12" y="24"/>
                  </a:cxn>
                  <a:cxn ang="0">
                    <a:pos x="17" y="39"/>
                  </a:cxn>
                  <a:cxn ang="0">
                    <a:pos x="0" y="49"/>
                  </a:cxn>
                  <a:cxn ang="0">
                    <a:pos x="4" y="60"/>
                  </a:cxn>
                  <a:cxn ang="0">
                    <a:pos x="4" y="49"/>
                  </a:cxn>
                  <a:cxn ang="0">
                    <a:pos x="20" y="41"/>
                  </a:cxn>
                  <a:cxn ang="0">
                    <a:pos x="16" y="22"/>
                  </a:cxn>
                  <a:cxn ang="0">
                    <a:pos x="22" y="16"/>
                  </a:cxn>
                  <a:cxn ang="0">
                    <a:pos x="41" y="20"/>
                  </a:cxn>
                  <a:cxn ang="0">
                    <a:pos x="49" y="4"/>
                  </a:cxn>
                  <a:cxn ang="0">
                    <a:pos x="56" y="5"/>
                  </a:cxn>
                  <a:cxn ang="0">
                    <a:pos x="66" y="22"/>
                  </a:cxn>
                  <a:cxn ang="0">
                    <a:pos x="83" y="16"/>
                  </a:cxn>
                  <a:cxn ang="0">
                    <a:pos x="83" y="31"/>
                  </a:cxn>
                  <a:cxn ang="0">
                    <a:pos x="88" y="45"/>
                  </a:cxn>
                  <a:cxn ang="0">
                    <a:pos x="100" y="52"/>
                  </a:cxn>
                  <a:cxn ang="0">
                    <a:pos x="88" y="59"/>
                  </a:cxn>
                  <a:cxn ang="0">
                    <a:pos x="83" y="73"/>
                  </a:cxn>
                  <a:cxn ang="0">
                    <a:pos x="84" y="88"/>
                  </a:cxn>
                  <a:cxn ang="0">
                    <a:pos x="73" y="83"/>
                  </a:cxn>
                  <a:cxn ang="0">
                    <a:pos x="59" y="88"/>
                  </a:cxn>
                  <a:cxn ang="0">
                    <a:pos x="52" y="100"/>
                  </a:cxn>
                  <a:cxn ang="0">
                    <a:pos x="45" y="88"/>
                  </a:cxn>
                  <a:cxn ang="0">
                    <a:pos x="35" y="82"/>
                  </a:cxn>
                  <a:cxn ang="0">
                    <a:pos x="21" y="88"/>
                  </a:cxn>
                  <a:cxn ang="0">
                    <a:pos x="21" y="73"/>
                  </a:cxn>
                  <a:cxn ang="0">
                    <a:pos x="16" y="59"/>
                  </a:cxn>
                  <a:cxn ang="0">
                    <a:pos x="4" y="52"/>
                  </a:cxn>
                </a:cxnLst>
                <a:rect l="0" t="0" r="r" b="b"/>
                <a:pathLst>
                  <a:path w="104" h="104">
                    <a:moveTo>
                      <a:pt x="15" y="63"/>
                    </a:moveTo>
                    <a:cubicBezTo>
                      <a:pt x="15" y="63"/>
                      <a:pt x="16" y="64"/>
                      <a:pt x="17" y="6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1" y="82"/>
                      <a:pt x="11" y="85"/>
                      <a:pt x="13" y="86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22" y="93"/>
                      <a:pt x="24" y="92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4" y="86"/>
                      <a:pt x="35" y="86"/>
                      <a:pt x="36" y="86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0" y="88"/>
                      <a:pt x="41" y="89"/>
                      <a:pt x="41" y="89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4" y="102"/>
                      <a:pt x="46" y="104"/>
                      <a:pt x="49" y="104"/>
                    </a:cubicBezTo>
                    <a:cubicBezTo>
                      <a:pt x="49" y="104"/>
                      <a:pt x="50" y="104"/>
                      <a:pt x="52" y="104"/>
                    </a:cubicBezTo>
                    <a:cubicBezTo>
                      <a:pt x="54" y="104"/>
                      <a:pt x="55" y="104"/>
                      <a:pt x="55" y="104"/>
                    </a:cubicBezTo>
                    <a:cubicBezTo>
                      <a:pt x="58" y="104"/>
                      <a:pt x="60" y="102"/>
                      <a:pt x="60" y="100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3" y="89"/>
                      <a:pt x="64" y="88"/>
                      <a:pt x="65" y="87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9" y="86"/>
                      <a:pt x="70" y="86"/>
                      <a:pt x="71" y="86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1" y="92"/>
                      <a:pt x="82" y="92"/>
                      <a:pt x="83" y="92"/>
                    </a:cubicBezTo>
                    <a:cubicBezTo>
                      <a:pt x="84" y="92"/>
                      <a:pt x="85" y="92"/>
                      <a:pt x="86" y="91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3" y="82"/>
                      <a:pt x="92" y="80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6" y="70"/>
                      <a:pt x="86" y="69"/>
                      <a:pt x="86" y="68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4"/>
                      <a:pt x="89" y="63"/>
                      <a:pt x="89" y="63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2" y="60"/>
                      <a:pt x="104" y="58"/>
                      <a:pt x="104" y="55"/>
                    </a:cubicBezTo>
                    <a:cubicBezTo>
                      <a:pt x="104" y="55"/>
                      <a:pt x="104" y="54"/>
                      <a:pt x="104" y="52"/>
                    </a:cubicBezTo>
                    <a:cubicBezTo>
                      <a:pt x="104" y="50"/>
                      <a:pt x="104" y="49"/>
                      <a:pt x="104" y="49"/>
                    </a:cubicBezTo>
                    <a:cubicBezTo>
                      <a:pt x="104" y="46"/>
                      <a:pt x="102" y="44"/>
                      <a:pt x="100" y="44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9" y="41"/>
                      <a:pt x="88" y="40"/>
                      <a:pt x="87" y="39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5"/>
                      <a:pt x="86" y="34"/>
                      <a:pt x="86" y="3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3" y="22"/>
                      <a:pt x="93" y="20"/>
                      <a:pt x="91" y="18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2" y="11"/>
                      <a:pt x="80" y="12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8"/>
                      <a:pt x="69" y="18"/>
                      <a:pt x="68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6"/>
                      <a:pt x="63" y="15"/>
                      <a:pt x="63" y="1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2"/>
                      <a:pt x="58" y="0"/>
                      <a:pt x="55" y="0"/>
                    </a:cubicBezTo>
                    <a:cubicBezTo>
                      <a:pt x="55" y="0"/>
                      <a:pt x="54" y="0"/>
                      <a:pt x="52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6" y="0"/>
                      <a:pt x="44" y="2"/>
                      <a:pt x="44" y="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5"/>
                      <a:pt x="40" y="16"/>
                      <a:pt x="39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4" y="18"/>
                      <a:pt x="33" y="1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1"/>
                      <a:pt x="19" y="11"/>
                      <a:pt x="1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2"/>
                      <a:pt x="12" y="2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4"/>
                      <a:pt x="18" y="35"/>
                      <a:pt x="18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0"/>
                      <a:pt x="15" y="41"/>
                      <a:pt x="15" y="41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6"/>
                      <a:pt x="0" y="49"/>
                    </a:cubicBezTo>
                    <a:cubicBezTo>
                      <a:pt x="0" y="49"/>
                      <a:pt x="0" y="50"/>
                      <a:pt x="0" y="52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0" y="58"/>
                      <a:pt x="2" y="60"/>
                      <a:pt x="4" y="60"/>
                    </a:cubicBezTo>
                    <a:lnTo>
                      <a:pt x="15" y="63"/>
                    </a:lnTo>
                    <a:close/>
                    <a:moveTo>
                      <a:pt x="4" y="52"/>
                    </a:moveTo>
                    <a:cubicBezTo>
                      <a:pt x="4" y="50"/>
                      <a:pt x="4" y="49"/>
                      <a:pt x="4" y="49"/>
                    </a:cubicBezTo>
                    <a:cubicBezTo>
                      <a:pt x="4" y="48"/>
                      <a:pt x="5" y="48"/>
                      <a:pt x="5" y="48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5"/>
                      <a:pt x="20" y="43"/>
                      <a:pt x="20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6"/>
                      <a:pt x="22" y="33"/>
                      <a:pt x="21" y="3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2"/>
                      <a:pt x="36" y="23"/>
                      <a:pt x="38" y="22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20"/>
                      <a:pt x="45" y="18"/>
                      <a:pt x="45" y="1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5"/>
                      <a:pt x="48" y="4"/>
                      <a:pt x="49" y="4"/>
                    </a:cubicBezTo>
                    <a:cubicBezTo>
                      <a:pt x="49" y="4"/>
                      <a:pt x="50" y="4"/>
                      <a:pt x="52" y="4"/>
                    </a:cubicBezTo>
                    <a:cubicBezTo>
                      <a:pt x="54" y="4"/>
                      <a:pt x="55" y="4"/>
                      <a:pt x="55" y="4"/>
                    </a:cubicBezTo>
                    <a:cubicBezTo>
                      <a:pt x="56" y="4"/>
                      <a:pt x="56" y="5"/>
                      <a:pt x="56" y="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61" y="20"/>
                      <a:pt x="63" y="20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23"/>
                      <a:pt x="71" y="22"/>
                      <a:pt x="73" y="21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6"/>
                      <a:pt x="83" y="16"/>
                      <a:pt x="83" y="16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1"/>
                      <a:pt x="88" y="22"/>
                      <a:pt x="88" y="22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2" y="33"/>
                      <a:pt x="81" y="36"/>
                      <a:pt x="82" y="38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3"/>
                      <a:pt x="86" y="45"/>
                      <a:pt x="88" y="45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100" y="48"/>
                      <a:pt x="100" y="49"/>
                    </a:cubicBezTo>
                    <a:cubicBezTo>
                      <a:pt x="100" y="49"/>
                      <a:pt x="100" y="50"/>
                      <a:pt x="100" y="52"/>
                    </a:cubicBezTo>
                    <a:cubicBezTo>
                      <a:pt x="100" y="54"/>
                      <a:pt x="100" y="55"/>
                      <a:pt x="100" y="55"/>
                    </a:cubicBezTo>
                    <a:cubicBezTo>
                      <a:pt x="100" y="56"/>
                      <a:pt x="99" y="56"/>
                      <a:pt x="99" y="56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6" y="59"/>
                      <a:pt x="84" y="61"/>
                      <a:pt x="84" y="63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8"/>
                      <a:pt x="82" y="71"/>
                      <a:pt x="83" y="73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8" y="83"/>
                      <a:pt x="88" y="83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1" y="82"/>
                      <a:pt x="68" y="81"/>
                      <a:pt x="66" y="82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1" y="84"/>
                      <a:pt x="59" y="86"/>
                      <a:pt x="59" y="88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100"/>
                      <a:pt x="55" y="100"/>
                    </a:cubicBezTo>
                    <a:cubicBezTo>
                      <a:pt x="55" y="100"/>
                      <a:pt x="54" y="100"/>
                      <a:pt x="52" y="100"/>
                    </a:cubicBezTo>
                    <a:cubicBezTo>
                      <a:pt x="50" y="100"/>
                      <a:pt x="49" y="100"/>
                      <a:pt x="49" y="100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6"/>
                      <a:pt x="43" y="84"/>
                      <a:pt x="41" y="8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7" y="82"/>
                      <a:pt x="36" y="82"/>
                      <a:pt x="35" y="82"/>
                    </a:cubicBezTo>
                    <a:cubicBezTo>
                      <a:pt x="33" y="82"/>
                      <a:pt x="32" y="82"/>
                      <a:pt x="31" y="83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88"/>
                      <a:pt x="21" y="88"/>
                      <a:pt x="21" y="88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6" y="83"/>
                      <a:pt x="16" y="82"/>
                      <a:pt x="16" y="8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2" y="71"/>
                      <a:pt x="23" y="68"/>
                      <a:pt x="22" y="6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1"/>
                      <a:pt x="18" y="59"/>
                      <a:pt x="16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4" y="56"/>
                      <a:pt x="4" y="55"/>
                    </a:cubicBezTo>
                    <a:cubicBezTo>
                      <a:pt x="4" y="55"/>
                      <a:pt x="4" y="54"/>
                      <a:pt x="4" y="5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336"/>
              <p:cNvSpPr>
                <a:spLocks noEditPoints="1"/>
              </p:cNvSpPr>
              <p:nvPr/>
            </p:nvSpPr>
            <p:spPr bwMode="auto">
              <a:xfrm>
                <a:off x="1960563" y="2298700"/>
                <a:ext cx="100013" cy="100013"/>
              </a:xfrm>
              <a:custGeom>
                <a:avLst/>
                <a:gdLst/>
                <a:ahLst/>
                <a:cxnLst>
                  <a:cxn ang="0">
                    <a:pos x="22" y="44"/>
                  </a:cxn>
                  <a:cxn ang="0">
                    <a:pos x="44" y="22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22" y="44"/>
                  </a:cxn>
                  <a:cxn ang="0">
                    <a:pos x="22" y="4"/>
                  </a:cxn>
                  <a:cxn ang="0">
                    <a:pos x="40" y="22"/>
                  </a:cxn>
                  <a:cxn ang="0">
                    <a:pos x="22" y="40"/>
                  </a:cxn>
                  <a:cxn ang="0">
                    <a:pos x="4" y="22"/>
                  </a:cxn>
                  <a:cxn ang="0">
                    <a:pos x="22" y="4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4"/>
                    </a:moveTo>
                    <a:cubicBezTo>
                      <a:pt x="32" y="4"/>
                      <a:pt x="40" y="12"/>
                      <a:pt x="40" y="22"/>
                    </a:cubicBezTo>
                    <a:cubicBezTo>
                      <a:pt x="40" y="32"/>
                      <a:pt x="32" y="40"/>
                      <a:pt x="22" y="40"/>
                    </a:cubicBezTo>
                    <a:cubicBezTo>
                      <a:pt x="12" y="40"/>
                      <a:pt x="4" y="32"/>
                      <a:pt x="4" y="22"/>
                    </a:cubicBezTo>
                    <a:cubicBezTo>
                      <a:pt x="4" y="12"/>
                      <a:pt x="12" y="4"/>
                      <a:pt x="2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337"/>
              <p:cNvSpPr>
                <a:spLocks noEditPoints="1"/>
              </p:cNvSpPr>
              <p:nvPr/>
            </p:nvSpPr>
            <p:spPr bwMode="auto">
              <a:xfrm>
                <a:off x="2111376" y="2176463"/>
                <a:ext cx="161925" cy="163513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0" y="29"/>
                  </a:cxn>
                  <a:cxn ang="0">
                    <a:pos x="10" y="39"/>
                  </a:cxn>
                  <a:cxn ang="0">
                    <a:pos x="4" y="48"/>
                  </a:cxn>
                  <a:cxn ang="0">
                    <a:pos x="11" y="58"/>
                  </a:cxn>
                  <a:cxn ang="0">
                    <a:pos x="21" y="58"/>
                  </a:cxn>
                  <a:cxn ang="0">
                    <a:pos x="25" y="71"/>
                  </a:cxn>
                  <a:cxn ang="0">
                    <a:pos x="30" y="72"/>
                  </a:cxn>
                  <a:cxn ang="0">
                    <a:pos x="39" y="62"/>
                  </a:cxn>
                  <a:cxn ang="0">
                    <a:pos x="48" y="68"/>
                  </a:cxn>
                  <a:cxn ang="0">
                    <a:pos x="58" y="61"/>
                  </a:cxn>
                  <a:cxn ang="0">
                    <a:pos x="58" y="51"/>
                  </a:cxn>
                  <a:cxn ang="0">
                    <a:pos x="71" y="47"/>
                  </a:cxn>
                  <a:cxn ang="0">
                    <a:pos x="70" y="38"/>
                  </a:cxn>
                  <a:cxn ang="0">
                    <a:pos x="62" y="31"/>
                  </a:cxn>
                  <a:cxn ang="0">
                    <a:pos x="68" y="19"/>
                  </a:cxn>
                  <a:cxn ang="0">
                    <a:pos x="54" y="16"/>
                  </a:cxn>
                  <a:cxn ang="0">
                    <a:pos x="50" y="13"/>
                  </a:cxn>
                  <a:cxn ang="0">
                    <a:pos x="45" y="1"/>
                  </a:cxn>
                  <a:cxn ang="0">
                    <a:pos x="38" y="2"/>
                  </a:cxn>
                  <a:cxn ang="0">
                    <a:pos x="31" y="10"/>
                  </a:cxn>
                  <a:cxn ang="0">
                    <a:pos x="19" y="4"/>
                  </a:cxn>
                  <a:cxn ang="0">
                    <a:pos x="16" y="18"/>
                  </a:cxn>
                  <a:cxn ang="0">
                    <a:pos x="17" y="24"/>
                  </a:cxn>
                  <a:cxn ang="0">
                    <a:pos x="17" y="10"/>
                  </a:cxn>
                  <a:cxn ang="0">
                    <a:pos x="22" y="7"/>
                  </a:cxn>
                  <a:cxn ang="0">
                    <a:pos x="32" y="14"/>
                  </a:cxn>
                  <a:cxn ang="0">
                    <a:pos x="41" y="4"/>
                  </a:cxn>
                  <a:cxn ang="0">
                    <a:pos x="46" y="5"/>
                  </a:cxn>
                  <a:cxn ang="0">
                    <a:pos x="48" y="17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58" y="34"/>
                  </a:cxn>
                  <a:cxn ang="0">
                    <a:pos x="68" y="42"/>
                  </a:cxn>
                  <a:cxn ang="0">
                    <a:pos x="67" y="46"/>
                  </a:cxn>
                  <a:cxn ang="0">
                    <a:pos x="53" y="50"/>
                  </a:cxn>
                  <a:cxn ang="0">
                    <a:pos x="55" y="63"/>
                  </a:cxn>
                  <a:cxn ang="0">
                    <a:pos x="45" y="60"/>
                  </a:cxn>
                  <a:cxn ang="0">
                    <a:pos x="38" y="58"/>
                  </a:cxn>
                  <a:cxn ang="0">
                    <a:pos x="30" y="68"/>
                  </a:cxn>
                  <a:cxn ang="0">
                    <a:pos x="26" y="67"/>
                  </a:cxn>
                  <a:cxn ang="0">
                    <a:pos x="24" y="55"/>
                  </a:cxn>
                  <a:cxn ang="0">
                    <a:pos x="17" y="52"/>
                  </a:cxn>
                  <a:cxn ang="0">
                    <a:pos x="7" y="51"/>
                  </a:cxn>
                  <a:cxn ang="0">
                    <a:pos x="14" y="40"/>
                  </a:cxn>
                  <a:cxn ang="0">
                    <a:pos x="4" y="31"/>
                  </a:cxn>
                  <a:cxn ang="0">
                    <a:pos x="5" y="26"/>
                  </a:cxn>
                  <a:cxn ang="0">
                    <a:pos x="17" y="24"/>
                  </a:cxn>
                </a:cxnLst>
                <a:rect l="0" t="0" r="r" b="b"/>
                <a:pathLst>
                  <a:path w="72" h="72">
                    <a:moveTo>
                      <a:pt x="14" y="21"/>
                    </a:moveTo>
                    <a:cubicBezTo>
                      <a:pt x="14" y="22"/>
                      <a:pt x="13" y="22"/>
                      <a:pt x="13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2"/>
                      <a:pt x="2" y="23"/>
                      <a:pt x="1" y="25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2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" y="49"/>
                      <a:pt x="3" y="51"/>
                      <a:pt x="4" y="5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8"/>
                      <a:pt x="9" y="59"/>
                      <a:pt x="11" y="58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8"/>
                      <a:pt x="22" y="59"/>
                      <a:pt x="22" y="5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2" y="68"/>
                      <a:pt x="23" y="70"/>
                      <a:pt x="25" y="71"/>
                    </a:cubicBezTo>
                    <a:cubicBezTo>
                      <a:pt x="25" y="71"/>
                      <a:pt x="26" y="71"/>
                      <a:pt x="27" y="71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2" y="72"/>
                      <a:pt x="33" y="71"/>
                      <a:pt x="34" y="7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8" y="63"/>
                      <a:pt x="38" y="62"/>
                      <a:pt x="39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9"/>
                      <a:pt x="51" y="69"/>
                      <a:pt x="53" y="68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5"/>
                      <a:pt x="59" y="63"/>
                      <a:pt x="58" y="61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4"/>
                      <a:pt x="56" y="53"/>
                      <a:pt x="57" y="53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1"/>
                      <a:pt x="59" y="50"/>
                      <a:pt x="59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8" y="50"/>
                      <a:pt x="70" y="49"/>
                      <a:pt x="71" y="47"/>
                    </a:cubicBezTo>
                    <a:cubicBezTo>
                      <a:pt x="71" y="47"/>
                      <a:pt x="71" y="46"/>
                      <a:pt x="71" y="45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1"/>
                      <a:pt x="71" y="39"/>
                      <a:pt x="70" y="38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30"/>
                      <a:pt x="62" y="30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3"/>
                      <a:pt x="69" y="21"/>
                      <a:pt x="68" y="19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5" y="14"/>
                      <a:pt x="63" y="13"/>
                      <a:pt x="61" y="1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0" y="13"/>
                      <a:pt x="50" y="1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7" y="1"/>
                      <a:pt x="46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0" y="0"/>
                      <a:pt x="39" y="1"/>
                      <a:pt x="38" y="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10"/>
                      <a:pt x="33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1" y="3"/>
                      <a:pt x="19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7"/>
                      <a:pt x="13" y="9"/>
                      <a:pt x="14" y="11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9"/>
                      <a:pt x="15" y="19"/>
                    </a:cubicBezTo>
                    <a:lnTo>
                      <a:pt x="14" y="21"/>
                    </a:lnTo>
                    <a:close/>
                    <a:moveTo>
                      <a:pt x="17" y="24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18"/>
                      <a:pt x="2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9"/>
                      <a:pt x="17" y="9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3"/>
                      <a:pt x="29" y="14"/>
                      <a:pt x="31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3"/>
                      <a:pt x="37" y="12"/>
                      <a:pt x="38" y="11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3" y="4"/>
                      <a:pt x="44" y="4"/>
                    </a:cubicBezTo>
                    <a:cubicBezTo>
                      <a:pt x="45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6"/>
                      <a:pt x="48" y="17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20"/>
                      <a:pt x="54" y="20"/>
                      <a:pt x="55" y="2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5" y="22"/>
                      <a:pt x="65" y="22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58" y="28"/>
                      <a:pt x="58" y="30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60" y="37"/>
                      <a:pt x="61" y="38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8" y="42"/>
                      <a:pt x="68" y="42"/>
                    </a:cubicBezTo>
                    <a:cubicBezTo>
                      <a:pt x="68" y="42"/>
                      <a:pt x="68" y="43"/>
                      <a:pt x="68" y="44"/>
                    </a:cubicBezTo>
                    <a:cubicBezTo>
                      <a:pt x="67" y="45"/>
                      <a:pt x="67" y="46"/>
                      <a:pt x="6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46"/>
                      <a:pt x="56" y="47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2" y="52"/>
                      <a:pt x="52" y="54"/>
                      <a:pt x="52" y="55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3"/>
                      <a:pt x="55" y="63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4" y="59"/>
                      <a:pt x="43" y="58"/>
                      <a:pt x="41" y="58"/>
                    </a:cubicBezTo>
                    <a:cubicBezTo>
                      <a:pt x="41" y="58"/>
                      <a:pt x="41" y="58"/>
                      <a:pt x="40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7" y="59"/>
                      <a:pt x="35" y="60"/>
                      <a:pt x="34" y="61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29" y="68"/>
                      <a:pt x="28" y="68"/>
                    </a:cubicBezTo>
                    <a:cubicBezTo>
                      <a:pt x="27" y="67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8"/>
                      <a:pt x="25" y="56"/>
                      <a:pt x="24" y="55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19" y="52"/>
                      <a:pt x="18" y="52"/>
                    </a:cubicBezTo>
                    <a:cubicBezTo>
                      <a:pt x="18" y="52"/>
                      <a:pt x="17" y="52"/>
                      <a:pt x="17" y="52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0"/>
                      <a:pt x="7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44"/>
                      <a:pt x="14" y="42"/>
                      <a:pt x="14" y="40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7"/>
                      <a:pt x="12" y="35"/>
                      <a:pt x="11" y="34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0"/>
                      <a:pt x="4" y="30"/>
                    </a:cubicBezTo>
                    <a:cubicBezTo>
                      <a:pt x="4" y="30"/>
                      <a:pt x="4" y="29"/>
                      <a:pt x="4" y="28"/>
                    </a:cubicBezTo>
                    <a:cubicBezTo>
                      <a:pt x="5" y="27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338"/>
              <p:cNvSpPr>
                <a:spLocks noEditPoints="1"/>
              </p:cNvSpPr>
              <p:nvPr/>
            </p:nvSpPr>
            <p:spPr bwMode="auto">
              <a:xfrm>
                <a:off x="2165351" y="2230438"/>
                <a:ext cx="53975" cy="55563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12" y="24"/>
                  </a:cxn>
                  <a:cxn ang="0">
                    <a:pos x="12" y="4"/>
                  </a:cxn>
                  <a:cxn ang="0">
                    <a:pos x="20" y="12"/>
                  </a:cxn>
                  <a:cxn ang="0">
                    <a:pos x="12" y="20"/>
                  </a:cxn>
                  <a:cxn ang="0">
                    <a:pos x="4" y="12"/>
                  </a:cxn>
                  <a:cxn ang="0">
                    <a:pos x="12" y="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809537" y="2446726"/>
            <a:ext cx="1079828" cy="1078396"/>
            <a:chOff x="6809537" y="2446726"/>
            <a:chExt cx="1079828" cy="1078396"/>
          </a:xfrm>
        </p:grpSpPr>
        <p:sp>
          <p:nvSpPr>
            <p:cNvPr id="27" name="AutoShape 1"/>
            <p:cNvSpPr>
              <a:spLocks/>
            </p:cNvSpPr>
            <p:nvPr/>
          </p:nvSpPr>
          <p:spPr bwMode="auto">
            <a:xfrm>
              <a:off x="6809537" y="2446726"/>
              <a:ext cx="1079828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1" name="AutoShape 11"/>
            <p:cNvSpPr>
              <a:spLocks/>
            </p:cNvSpPr>
            <p:nvPr/>
          </p:nvSpPr>
          <p:spPr bwMode="auto">
            <a:xfrm rot="5400000">
              <a:off x="7094887" y="2735747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63" name="Group 89"/>
            <p:cNvGrpSpPr/>
            <p:nvPr/>
          </p:nvGrpSpPr>
          <p:grpSpPr>
            <a:xfrm>
              <a:off x="7219335" y="2856884"/>
              <a:ext cx="275794" cy="281888"/>
              <a:chOff x="5327651" y="2173288"/>
              <a:chExt cx="287338" cy="293687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64" name="Freeform 358"/>
              <p:cNvSpPr>
                <a:spLocks noEditPoints="1"/>
              </p:cNvSpPr>
              <p:nvPr/>
            </p:nvSpPr>
            <p:spPr bwMode="auto">
              <a:xfrm>
                <a:off x="5327651" y="2173288"/>
                <a:ext cx="287338" cy="171450"/>
              </a:xfrm>
              <a:custGeom>
                <a:avLst/>
                <a:gdLst/>
                <a:ahLst/>
                <a:cxnLst>
                  <a:cxn ang="0">
                    <a:pos x="121" y="30"/>
                  </a:cxn>
                  <a:cxn ang="0">
                    <a:pos x="75" y="4"/>
                  </a:cxn>
                  <a:cxn ang="0">
                    <a:pos x="52" y="4"/>
                  </a:cxn>
                  <a:cxn ang="0">
                    <a:pos x="5" y="30"/>
                  </a:cxn>
                  <a:cxn ang="0">
                    <a:pos x="0" y="38"/>
                  </a:cxn>
                  <a:cxn ang="0">
                    <a:pos x="5" y="46"/>
                  </a:cxn>
                  <a:cxn ang="0">
                    <a:pos x="52" y="72"/>
                  </a:cxn>
                  <a:cxn ang="0">
                    <a:pos x="63" y="75"/>
                  </a:cxn>
                  <a:cxn ang="0">
                    <a:pos x="75" y="72"/>
                  </a:cxn>
                  <a:cxn ang="0">
                    <a:pos x="121" y="46"/>
                  </a:cxn>
                  <a:cxn ang="0">
                    <a:pos x="127" y="38"/>
                  </a:cxn>
                  <a:cxn ang="0">
                    <a:pos x="121" y="30"/>
                  </a:cxn>
                  <a:cxn ang="0">
                    <a:pos x="119" y="42"/>
                  </a:cxn>
                  <a:cxn ang="0">
                    <a:pos x="73" y="68"/>
                  </a:cxn>
                  <a:cxn ang="0">
                    <a:pos x="54" y="68"/>
                  </a:cxn>
                  <a:cxn ang="0">
                    <a:pos x="7" y="42"/>
                  </a:cxn>
                  <a:cxn ang="0">
                    <a:pos x="4" y="38"/>
                  </a:cxn>
                  <a:cxn ang="0">
                    <a:pos x="7" y="34"/>
                  </a:cxn>
                  <a:cxn ang="0">
                    <a:pos x="54" y="8"/>
                  </a:cxn>
                  <a:cxn ang="0">
                    <a:pos x="63" y="6"/>
                  </a:cxn>
                  <a:cxn ang="0">
                    <a:pos x="73" y="8"/>
                  </a:cxn>
                  <a:cxn ang="0">
                    <a:pos x="119" y="34"/>
                  </a:cxn>
                  <a:cxn ang="0">
                    <a:pos x="122" y="38"/>
                  </a:cxn>
                  <a:cxn ang="0">
                    <a:pos x="119" y="42"/>
                  </a:cxn>
                </a:cxnLst>
                <a:rect l="0" t="0" r="r" b="b"/>
                <a:pathLst>
                  <a:path w="127" h="75">
                    <a:moveTo>
                      <a:pt x="121" y="30"/>
                    </a:moveTo>
                    <a:cubicBezTo>
                      <a:pt x="75" y="4"/>
                      <a:pt x="75" y="4"/>
                      <a:pt x="75" y="4"/>
                    </a:cubicBezTo>
                    <a:cubicBezTo>
                      <a:pt x="69" y="0"/>
                      <a:pt x="58" y="0"/>
                      <a:pt x="52" y="4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2" y="32"/>
                      <a:pt x="0" y="35"/>
                      <a:pt x="0" y="38"/>
                    </a:cubicBezTo>
                    <a:cubicBezTo>
                      <a:pt x="0" y="41"/>
                      <a:pt x="2" y="44"/>
                      <a:pt x="5" y="46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5" y="74"/>
                      <a:pt x="59" y="75"/>
                      <a:pt x="63" y="75"/>
                    </a:cubicBezTo>
                    <a:cubicBezTo>
                      <a:pt x="68" y="75"/>
                      <a:pt x="72" y="74"/>
                      <a:pt x="75" y="72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5" y="44"/>
                      <a:pt x="127" y="41"/>
                      <a:pt x="127" y="38"/>
                    </a:cubicBezTo>
                    <a:cubicBezTo>
                      <a:pt x="127" y="35"/>
                      <a:pt x="125" y="32"/>
                      <a:pt x="121" y="30"/>
                    </a:cubicBezTo>
                    <a:close/>
                    <a:moveTo>
                      <a:pt x="119" y="42"/>
                    </a:moveTo>
                    <a:cubicBezTo>
                      <a:pt x="73" y="68"/>
                      <a:pt x="73" y="68"/>
                      <a:pt x="73" y="68"/>
                    </a:cubicBezTo>
                    <a:cubicBezTo>
                      <a:pt x="68" y="71"/>
                      <a:pt x="59" y="71"/>
                      <a:pt x="54" y="68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1"/>
                      <a:pt x="4" y="39"/>
                      <a:pt x="4" y="38"/>
                    </a:cubicBezTo>
                    <a:cubicBezTo>
                      <a:pt x="4" y="36"/>
                      <a:pt x="5" y="35"/>
                      <a:pt x="7" y="34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6"/>
                      <a:pt x="60" y="6"/>
                      <a:pt x="63" y="6"/>
                    </a:cubicBezTo>
                    <a:cubicBezTo>
                      <a:pt x="67" y="6"/>
                      <a:pt x="70" y="6"/>
                      <a:pt x="73" y="8"/>
                    </a:cubicBezTo>
                    <a:cubicBezTo>
                      <a:pt x="119" y="34"/>
                      <a:pt x="119" y="34"/>
                      <a:pt x="119" y="34"/>
                    </a:cubicBezTo>
                    <a:cubicBezTo>
                      <a:pt x="121" y="35"/>
                      <a:pt x="122" y="36"/>
                      <a:pt x="122" y="38"/>
                    </a:cubicBezTo>
                    <a:cubicBezTo>
                      <a:pt x="122" y="39"/>
                      <a:pt x="121" y="41"/>
                      <a:pt x="119" y="4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359"/>
              <p:cNvSpPr>
                <a:spLocks/>
              </p:cNvSpPr>
              <p:nvPr/>
            </p:nvSpPr>
            <p:spPr bwMode="auto">
              <a:xfrm>
                <a:off x="5327651" y="2303463"/>
                <a:ext cx="287338" cy="101600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118" y="1"/>
                  </a:cxn>
                  <a:cxn ang="0">
                    <a:pos x="119" y="4"/>
                  </a:cxn>
                  <a:cxn ang="0">
                    <a:pos x="122" y="8"/>
                  </a:cxn>
                  <a:cxn ang="0">
                    <a:pos x="119" y="12"/>
                  </a:cxn>
                  <a:cxn ang="0">
                    <a:pos x="73" y="38"/>
                  </a:cxn>
                  <a:cxn ang="0">
                    <a:pos x="54" y="38"/>
                  </a:cxn>
                  <a:cxn ang="0">
                    <a:pos x="7" y="12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5" y="16"/>
                  </a:cxn>
                  <a:cxn ang="0">
                    <a:pos x="52" y="42"/>
                  </a:cxn>
                  <a:cxn ang="0">
                    <a:pos x="63" y="45"/>
                  </a:cxn>
                  <a:cxn ang="0">
                    <a:pos x="75" y="42"/>
                  </a:cxn>
                  <a:cxn ang="0">
                    <a:pos x="121" y="16"/>
                  </a:cxn>
                  <a:cxn ang="0">
                    <a:pos x="127" y="8"/>
                  </a:cxn>
                  <a:cxn ang="0">
                    <a:pos x="121" y="0"/>
                  </a:cxn>
                </a:cxnLst>
                <a:rect l="0" t="0" r="r" b="b"/>
                <a:pathLst>
                  <a:path w="127" h="45">
                    <a:moveTo>
                      <a:pt x="121" y="0"/>
                    </a:moveTo>
                    <a:cubicBezTo>
                      <a:pt x="120" y="0"/>
                      <a:pt x="119" y="0"/>
                      <a:pt x="118" y="1"/>
                    </a:cubicBezTo>
                    <a:cubicBezTo>
                      <a:pt x="118" y="2"/>
                      <a:pt x="118" y="4"/>
                      <a:pt x="119" y="4"/>
                    </a:cubicBezTo>
                    <a:cubicBezTo>
                      <a:pt x="121" y="5"/>
                      <a:pt x="122" y="7"/>
                      <a:pt x="122" y="8"/>
                    </a:cubicBezTo>
                    <a:cubicBezTo>
                      <a:pt x="122" y="10"/>
                      <a:pt x="121" y="11"/>
                      <a:pt x="119" y="12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68" y="41"/>
                      <a:pt x="59" y="41"/>
                      <a:pt x="54" y="3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4" y="10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9" y="2"/>
                      <a:pt x="8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1"/>
                      <a:pt x="2" y="14"/>
                      <a:pt x="5" y="1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5" y="44"/>
                      <a:pt x="59" y="45"/>
                      <a:pt x="63" y="45"/>
                    </a:cubicBezTo>
                    <a:cubicBezTo>
                      <a:pt x="67" y="45"/>
                      <a:pt x="72" y="44"/>
                      <a:pt x="75" y="42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5" y="14"/>
                      <a:pt x="127" y="11"/>
                      <a:pt x="127" y="8"/>
                    </a:cubicBezTo>
                    <a:cubicBezTo>
                      <a:pt x="127" y="5"/>
                      <a:pt x="125" y="2"/>
                      <a:pt x="121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360"/>
              <p:cNvSpPr>
                <a:spLocks/>
              </p:cNvSpPr>
              <p:nvPr/>
            </p:nvSpPr>
            <p:spPr bwMode="auto">
              <a:xfrm>
                <a:off x="5327651" y="2365375"/>
                <a:ext cx="287338" cy="101600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118" y="1"/>
                  </a:cxn>
                  <a:cxn ang="0">
                    <a:pos x="119" y="4"/>
                  </a:cxn>
                  <a:cxn ang="0">
                    <a:pos x="122" y="8"/>
                  </a:cxn>
                  <a:cxn ang="0">
                    <a:pos x="119" y="12"/>
                  </a:cxn>
                  <a:cxn ang="0">
                    <a:pos x="73" y="38"/>
                  </a:cxn>
                  <a:cxn ang="0">
                    <a:pos x="54" y="38"/>
                  </a:cxn>
                  <a:cxn ang="0">
                    <a:pos x="7" y="12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5" y="16"/>
                  </a:cxn>
                  <a:cxn ang="0">
                    <a:pos x="52" y="42"/>
                  </a:cxn>
                  <a:cxn ang="0">
                    <a:pos x="63" y="45"/>
                  </a:cxn>
                  <a:cxn ang="0">
                    <a:pos x="75" y="42"/>
                  </a:cxn>
                  <a:cxn ang="0">
                    <a:pos x="121" y="16"/>
                  </a:cxn>
                  <a:cxn ang="0">
                    <a:pos x="127" y="8"/>
                  </a:cxn>
                  <a:cxn ang="0">
                    <a:pos x="121" y="0"/>
                  </a:cxn>
                </a:cxnLst>
                <a:rect l="0" t="0" r="r" b="b"/>
                <a:pathLst>
                  <a:path w="127" h="45">
                    <a:moveTo>
                      <a:pt x="121" y="0"/>
                    </a:moveTo>
                    <a:cubicBezTo>
                      <a:pt x="120" y="0"/>
                      <a:pt x="119" y="0"/>
                      <a:pt x="118" y="1"/>
                    </a:cubicBezTo>
                    <a:cubicBezTo>
                      <a:pt x="118" y="2"/>
                      <a:pt x="118" y="3"/>
                      <a:pt x="119" y="4"/>
                    </a:cubicBezTo>
                    <a:cubicBezTo>
                      <a:pt x="121" y="5"/>
                      <a:pt x="122" y="7"/>
                      <a:pt x="122" y="8"/>
                    </a:cubicBezTo>
                    <a:cubicBezTo>
                      <a:pt x="122" y="10"/>
                      <a:pt x="121" y="11"/>
                      <a:pt x="119" y="12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68" y="41"/>
                      <a:pt x="59" y="41"/>
                      <a:pt x="54" y="3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4" y="10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3"/>
                      <a:pt x="9" y="2"/>
                      <a:pt x="8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1"/>
                      <a:pt x="2" y="14"/>
                      <a:pt x="5" y="1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5" y="44"/>
                      <a:pt x="59" y="45"/>
                      <a:pt x="63" y="45"/>
                    </a:cubicBezTo>
                    <a:cubicBezTo>
                      <a:pt x="67" y="45"/>
                      <a:pt x="72" y="44"/>
                      <a:pt x="75" y="42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5" y="14"/>
                      <a:pt x="127" y="11"/>
                      <a:pt x="127" y="8"/>
                    </a:cubicBezTo>
                    <a:cubicBezTo>
                      <a:pt x="127" y="5"/>
                      <a:pt x="125" y="2"/>
                      <a:pt x="121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345918" y="1475685"/>
            <a:ext cx="1643074" cy="878666"/>
            <a:chOff x="1345918" y="1475685"/>
            <a:chExt cx="1643074" cy="878666"/>
          </a:xfrm>
        </p:grpSpPr>
        <p:cxnSp>
          <p:nvCxnSpPr>
            <p:cNvPr id="32" name="Straight Connector 30"/>
            <p:cNvCxnSpPr/>
            <p:nvPr/>
          </p:nvCxnSpPr>
          <p:spPr>
            <a:xfrm rot="5400000">
              <a:off x="2019769" y="2234768"/>
              <a:ext cx="237734" cy="1432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154"/>
            <p:cNvGrpSpPr>
              <a:grpSpLocks/>
            </p:cNvGrpSpPr>
            <p:nvPr/>
          </p:nvGrpSpPr>
          <p:grpSpPr bwMode="auto">
            <a:xfrm>
              <a:off x="1345918" y="1475685"/>
              <a:ext cx="1643074" cy="623518"/>
              <a:chOff x="2500331" y="3741148"/>
              <a:chExt cx="1643086" cy="623275"/>
            </a:xfrm>
          </p:grpSpPr>
          <p:sp>
            <p:nvSpPr>
              <p:cNvPr id="68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69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034941" y="3604355"/>
            <a:ext cx="1643074" cy="930961"/>
            <a:chOff x="3034941" y="3604355"/>
            <a:chExt cx="1643074" cy="930961"/>
          </a:xfrm>
        </p:grpSpPr>
        <p:cxnSp>
          <p:nvCxnSpPr>
            <p:cNvPr id="40" name="Straight Connector 34"/>
            <p:cNvCxnSpPr/>
            <p:nvPr/>
          </p:nvCxnSpPr>
          <p:spPr>
            <a:xfrm rot="5400000">
              <a:off x="3738328" y="3722505"/>
              <a:ext cx="237734" cy="1433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154"/>
            <p:cNvGrpSpPr>
              <a:grpSpLocks/>
            </p:cNvGrpSpPr>
            <p:nvPr/>
          </p:nvGrpSpPr>
          <p:grpSpPr bwMode="auto">
            <a:xfrm>
              <a:off x="3034941" y="3911798"/>
              <a:ext cx="1643074" cy="623518"/>
              <a:chOff x="2500331" y="3741148"/>
              <a:chExt cx="1643086" cy="623275"/>
            </a:xfrm>
          </p:grpSpPr>
          <p:sp>
            <p:nvSpPr>
              <p:cNvPr id="71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72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524184" y="3604354"/>
            <a:ext cx="1643074" cy="930962"/>
            <a:chOff x="6524184" y="3604354"/>
            <a:chExt cx="1643074" cy="930962"/>
          </a:xfrm>
        </p:grpSpPr>
        <p:cxnSp>
          <p:nvCxnSpPr>
            <p:cNvPr id="41" name="Straight Connector 35"/>
            <p:cNvCxnSpPr/>
            <p:nvPr/>
          </p:nvCxnSpPr>
          <p:spPr>
            <a:xfrm rot="5400000">
              <a:off x="7227570" y="3722505"/>
              <a:ext cx="237734" cy="1432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154"/>
            <p:cNvGrpSpPr>
              <a:grpSpLocks/>
            </p:cNvGrpSpPr>
            <p:nvPr/>
          </p:nvGrpSpPr>
          <p:grpSpPr bwMode="auto">
            <a:xfrm>
              <a:off x="6524184" y="3911798"/>
              <a:ext cx="1643074" cy="623518"/>
              <a:chOff x="2500331" y="3741148"/>
              <a:chExt cx="1643086" cy="623275"/>
            </a:xfrm>
          </p:grpSpPr>
          <p:sp>
            <p:nvSpPr>
              <p:cNvPr id="74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75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815412" y="1403677"/>
            <a:ext cx="1643074" cy="950675"/>
            <a:chOff x="4815412" y="1403677"/>
            <a:chExt cx="1643074" cy="950675"/>
          </a:xfrm>
        </p:grpSpPr>
        <p:cxnSp>
          <p:nvCxnSpPr>
            <p:cNvPr id="39" name="Straight Connector 33"/>
            <p:cNvCxnSpPr/>
            <p:nvPr/>
          </p:nvCxnSpPr>
          <p:spPr>
            <a:xfrm rot="5400000">
              <a:off x="5498418" y="2234768"/>
              <a:ext cx="237734" cy="1433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154"/>
            <p:cNvGrpSpPr>
              <a:grpSpLocks/>
            </p:cNvGrpSpPr>
            <p:nvPr/>
          </p:nvGrpSpPr>
          <p:grpSpPr bwMode="auto">
            <a:xfrm>
              <a:off x="4815412" y="1403677"/>
              <a:ext cx="1643074" cy="623518"/>
              <a:chOff x="2500331" y="3741148"/>
              <a:chExt cx="1643086" cy="623275"/>
            </a:xfrm>
          </p:grpSpPr>
          <p:sp>
            <p:nvSpPr>
              <p:cNvPr id="80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81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sp>
        <p:nvSpPr>
          <p:cNvPr id="82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5" name="直接连接符 84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存在问题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图片 206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58" y="-463927"/>
            <a:ext cx="11006442" cy="6155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9936" y="420298"/>
            <a:ext cx="272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刊宋_GBK" panose="02000000000000000000" pitchFamily="2" charset="-122"/>
                <a:ea typeface="方正兰亭刊宋_GBK" panose="02000000000000000000" pitchFamily="2" charset="-122"/>
                <a:cs typeface="Ebrima" panose="02000000000000000000" pitchFamily="2" charset="0"/>
              </a:rPr>
              <a:t>主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Ebrima" panose="02000000000000000000" pitchFamily="2" charset="0"/>
              </a:rPr>
              <a:t>目录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6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167252" y="1769476"/>
            <a:ext cx="1090306" cy="1090306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2063" name="组合 2062"/>
          <p:cNvGrpSpPr/>
          <p:nvPr/>
        </p:nvGrpSpPr>
        <p:grpSpPr>
          <a:xfrm>
            <a:off x="1331440" y="1853530"/>
            <a:ext cx="848856" cy="891160"/>
            <a:chOff x="1135788" y="1853530"/>
            <a:chExt cx="848856" cy="891160"/>
          </a:xfrm>
        </p:grpSpPr>
        <p:sp>
          <p:nvSpPr>
            <p:cNvPr id="15" name="TextBox 14"/>
            <p:cNvSpPr txBox="1"/>
            <p:nvPr/>
          </p:nvSpPr>
          <p:spPr>
            <a:xfrm>
              <a:off x="1155954" y="185353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35788" y="2483080"/>
              <a:ext cx="8034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工作</a:t>
              </a:r>
              <a:r>
                <a:rPr lang="zh-CN" altLang="en-US" sz="1100" kern="1300" dirty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概述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5788" y="2344060"/>
              <a:ext cx="84885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63" name="Oval 18"/>
          <p:cNvSpPr/>
          <p:nvPr/>
        </p:nvSpPr>
        <p:spPr>
          <a:xfrm>
            <a:off x="2681967" y="1769476"/>
            <a:ext cx="1090306" cy="1090306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2064" name="组合 2063"/>
          <p:cNvGrpSpPr/>
          <p:nvPr/>
        </p:nvGrpSpPr>
        <p:grpSpPr>
          <a:xfrm>
            <a:off x="2852879" y="1853530"/>
            <a:ext cx="848856" cy="891160"/>
            <a:chOff x="2657227" y="1853530"/>
            <a:chExt cx="848856" cy="891160"/>
          </a:xfrm>
        </p:grpSpPr>
        <p:sp>
          <p:nvSpPr>
            <p:cNvPr id="64" name="TextBox 63"/>
            <p:cNvSpPr txBox="1"/>
            <p:nvPr/>
          </p:nvSpPr>
          <p:spPr>
            <a:xfrm>
              <a:off x="2670669" y="185353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57227" y="2483080"/>
              <a:ext cx="8034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完成情况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57227" y="2344060"/>
              <a:ext cx="84885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67" name="Oval 18"/>
          <p:cNvSpPr/>
          <p:nvPr/>
        </p:nvSpPr>
        <p:spPr>
          <a:xfrm>
            <a:off x="4196681" y="1769476"/>
            <a:ext cx="1090306" cy="1090306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2065" name="组合 2064"/>
          <p:cNvGrpSpPr/>
          <p:nvPr/>
        </p:nvGrpSpPr>
        <p:grpSpPr>
          <a:xfrm>
            <a:off x="4367593" y="1853530"/>
            <a:ext cx="848856" cy="891160"/>
            <a:chOff x="4171941" y="1853530"/>
            <a:chExt cx="848856" cy="891160"/>
          </a:xfrm>
        </p:grpSpPr>
        <p:sp>
          <p:nvSpPr>
            <p:cNvPr id="68" name="TextBox 67"/>
            <p:cNvSpPr txBox="1"/>
            <p:nvPr/>
          </p:nvSpPr>
          <p:spPr>
            <a:xfrm>
              <a:off x="4185383" y="185353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85389" y="2483080"/>
              <a:ext cx="8034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成果展示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71941" y="2344060"/>
              <a:ext cx="84885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71" name="Oval 18"/>
          <p:cNvSpPr/>
          <p:nvPr/>
        </p:nvSpPr>
        <p:spPr>
          <a:xfrm>
            <a:off x="5711395" y="1769476"/>
            <a:ext cx="1090306" cy="1090306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2066" name="组合 2065"/>
          <p:cNvGrpSpPr/>
          <p:nvPr/>
        </p:nvGrpSpPr>
        <p:grpSpPr>
          <a:xfrm>
            <a:off x="5882307" y="1853530"/>
            <a:ext cx="848856" cy="891160"/>
            <a:chOff x="5686655" y="1853530"/>
            <a:chExt cx="848856" cy="891160"/>
          </a:xfrm>
        </p:grpSpPr>
        <p:sp>
          <p:nvSpPr>
            <p:cNvPr id="72" name="TextBox 71"/>
            <p:cNvSpPr txBox="1"/>
            <p:nvPr/>
          </p:nvSpPr>
          <p:spPr>
            <a:xfrm>
              <a:off x="5700097" y="185353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86655" y="2483080"/>
              <a:ext cx="8034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不足</a:t>
              </a:r>
              <a:r>
                <a:rPr lang="en-US" altLang="zh-CN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/</a:t>
              </a:r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提高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686655" y="2344060"/>
              <a:ext cx="84885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70" name="组合 2069"/>
          <p:cNvGrpSpPr/>
          <p:nvPr/>
        </p:nvGrpSpPr>
        <p:grpSpPr>
          <a:xfrm>
            <a:off x="1403648" y="3484448"/>
            <a:ext cx="6840760" cy="889180"/>
            <a:chOff x="1127665" y="3484448"/>
            <a:chExt cx="6840760" cy="889180"/>
          </a:xfrm>
          <a:solidFill>
            <a:schemeClr val="tx2">
              <a:lumMod val="60000"/>
              <a:lumOff val="40000"/>
              <a:alpha val="45000"/>
            </a:schemeClr>
          </a:solidFill>
        </p:grpSpPr>
        <p:grpSp>
          <p:nvGrpSpPr>
            <p:cNvPr id="2069" name="组合 2068"/>
            <p:cNvGrpSpPr/>
            <p:nvPr/>
          </p:nvGrpSpPr>
          <p:grpSpPr>
            <a:xfrm>
              <a:off x="1127665" y="3867894"/>
              <a:ext cx="6840760" cy="505734"/>
              <a:chOff x="1127665" y="3867894"/>
              <a:chExt cx="6840760" cy="505734"/>
            </a:xfrm>
            <a:grpFill/>
          </p:grpSpPr>
          <p:sp>
            <p:nvSpPr>
              <p:cNvPr id="23" name="矩形 22"/>
              <p:cNvSpPr/>
              <p:nvPr/>
            </p:nvSpPr>
            <p:spPr>
              <a:xfrm>
                <a:off x="1127665" y="3869572"/>
                <a:ext cx="6840760" cy="504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711261" y="3867894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。您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的内容打在这里，或者通过复制您的文本后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，</a:t>
                </a:r>
                <a:endParaRPr lang="en-US" altLang="zh-CN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052" name="下箭头 2051"/>
            <p:cNvSpPr/>
            <p:nvPr/>
          </p:nvSpPr>
          <p:spPr>
            <a:xfrm>
              <a:off x="4476560" y="3484448"/>
              <a:ext cx="237482" cy="21602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9" name="Oval 18"/>
          <p:cNvSpPr/>
          <p:nvPr/>
        </p:nvSpPr>
        <p:spPr>
          <a:xfrm>
            <a:off x="7226110" y="1769476"/>
            <a:ext cx="1090306" cy="1090306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2067" name="组合 2066"/>
          <p:cNvGrpSpPr/>
          <p:nvPr/>
        </p:nvGrpSpPr>
        <p:grpSpPr>
          <a:xfrm>
            <a:off x="7397022" y="1853530"/>
            <a:ext cx="848856" cy="891160"/>
            <a:chOff x="7201370" y="1853530"/>
            <a:chExt cx="848856" cy="891160"/>
          </a:xfrm>
        </p:grpSpPr>
        <p:sp>
          <p:nvSpPr>
            <p:cNvPr id="90" name="TextBox 89"/>
            <p:cNvSpPr txBox="1"/>
            <p:nvPr/>
          </p:nvSpPr>
          <p:spPr>
            <a:xfrm>
              <a:off x="7214812" y="185353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05</a:t>
              </a:r>
              <a:endParaRPr lang="zh-CN" altLang="en-US" sz="3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01370" y="2483080"/>
              <a:ext cx="8034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明年计划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01370" y="2344060"/>
              <a:ext cx="84885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cxnSp>
        <p:nvCxnSpPr>
          <p:cNvPr id="112" name="直接连接符 111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9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63" grpId="0" animBg="1"/>
      <p:bldP spid="67" grpId="0" animBg="1"/>
      <p:bldP spid="71" grpId="0" animBg="1"/>
      <p:bldP spid="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2" name="Straight Connector 35"/>
          <p:cNvCxnSpPr/>
          <p:nvPr/>
        </p:nvCxnSpPr>
        <p:spPr>
          <a:xfrm rot="16200000" flipH="1">
            <a:off x="2402296" y="2230656"/>
            <a:ext cx="653258" cy="374797"/>
          </a:xfrm>
          <a:prstGeom prst="bentConnector3">
            <a:avLst>
              <a:gd name="adj1" fmla="val -469"/>
            </a:avLst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5"/>
          <p:cNvCxnSpPr>
            <a:endCxn id="87" idx="2"/>
          </p:cNvCxnSpPr>
          <p:nvPr/>
        </p:nvCxnSpPr>
        <p:spPr>
          <a:xfrm flipV="1">
            <a:off x="2555777" y="3519121"/>
            <a:ext cx="1261945" cy="565189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35"/>
          <p:cNvCxnSpPr>
            <a:endCxn id="99" idx="0"/>
          </p:cNvCxnSpPr>
          <p:nvPr/>
        </p:nvCxnSpPr>
        <p:spPr>
          <a:xfrm rot="10800000" flipV="1">
            <a:off x="6060405" y="2097755"/>
            <a:ext cx="660295" cy="646928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35"/>
          <p:cNvCxnSpPr>
            <a:endCxn id="93" idx="2"/>
          </p:cNvCxnSpPr>
          <p:nvPr/>
        </p:nvCxnSpPr>
        <p:spPr>
          <a:xfrm rot="10800000">
            <a:off x="4939063" y="3519121"/>
            <a:ext cx="1779846" cy="565189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41"/>
          <p:cNvGrpSpPr/>
          <p:nvPr/>
        </p:nvGrpSpPr>
        <p:grpSpPr>
          <a:xfrm>
            <a:off x="3285882" y="2744683"/>
            <a:ext cx="1450898" cy="774438"/>
            <a:chOff x="3285881" y="2821098"/>
            <a:chExt cx="1450898" cy="774438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</p:grpSpPr>
        <p:sp>
          <p:nvSpPr>
            <p:cNvPr id="87" name="Chevron 19"/>
            <p:cNvSpPr/>
            <p:nvPr/>
          </p:nvSpPr>
          <p:spPr>
            <a:xfrm>
              <a:off x="3285881" y="2821098"/>
              <a:ext cx="1450898" cy="774438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8" name="Group 13"/>
            <p:cNvGrpSpPr/>
            <p:nvPr/>
          </p:nvGrpSpPr>
          <p:grpSpPr>
            <a:xfrm>
              <a:off x="3852850" y="3059587"/>
              <a:ext cx="316963" cy="297457"/>
              <a:chOff x="3081338" y="1703388"/>
              <a:chExt cx="309563" cy="290513"/>
            </a:xfrm>
            <a:grpFill/>
          </p:grpSpPr>
          <p:sp>
            <p:nvSpPr>
              <p:cNvPr id="89" name="Freeform 289"/>
              <p:cNvSpPr>
                <a:spLocks/>
              </p:cNvSpPr>
              <p:nvPr/>
            </p:nvSpPr>
            <p:spPr bwMode="auto">
              <a:xfrm>
                <a:off x="3154363" y="1703388"/>
                <a:ext cx="163513" cy="9525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72" y="2"/>
                  </a:cxn>
                  <a:cxn ang="0">
                    <a:pos x="7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cubicBezTo>
                      <a:pt x="71" y="4"/>
                      <a:pt x="72" y="3"/>
                      <a:pt x="72" y="2"/>
                    </a:cubicBezTo>
                    <a:cubicBezTo>
                      <a:pt x="72" y="1"/>
                      <a:pt x="71" y="0"/>
                      <a:pt x="7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lnTo>
                      <a:pt x="70" y="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90"/>
              <p:cNvSpPr>
                <a:spLocks noEditPoints="1"/>
              </p:cNvSpPr>
              <p:nvPr/>
            </p:nvSpPr>
            <p:spPr bwMode="auto">
              <a:xfrm>
                <a:off x="3081338" y="1722438"/>
                <a:ext cx="309563" cy="22701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4" y="9"/>
                  </a:cxn>
                  <a:cxn ang="0">
                    <a:pos x="2" y="27"/>
                  </a:cxn>
                  <a:cxn ang="0">
                    <a:pos x="25" y="56"/>
                  </a:cxn>
                  <a:cxn ang="0">
                    <a:pos x="26" y="56"/>
                  </a:cxn>
                  <a:cxn ang="0">
                    <a:pos x="28" y="55"/>
                  </a:cxn>
                  <a:cxn ang="0">
                    <a:pos x="27" y="52"/>
                  </a:cxn>
                  <a:cxn ang="0">
                    <a:pos x="6" y="25"/>
                  </a:cxn>
                  <a:cxn ang="0">
                    <a:pos x="7" y="11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32" y="42"/>
                  </a:cxn>
                  <a:cxn ang="0">
                    <a:pos x="64" y="87"/>
                  </a:cxn>
                  <a:cxn ang="0">
                    <a:pos x="64" y="88"/>
                  </a:cxn>
                  <a:cxn ang="0">
                    <a:pos x="64" y="98"/>
                  </a:cxn>
                  <a:cxn ang="0">
                    <a:pos x="66" y="100"/>
                  </a:cxn>
                  <a:cxn ang="0">
                    <a:pos x="68" y="98"/>
                  </a:cxn>
                  <a:cxn ang="0">
                    <a:pos x="68" y="88"/>
                  </a:cxn>
                  <a:cxn ang="0">
                    <a:pos x="68" y="87"/>
                  </a:cxn>
                  <a:cxn ang="0">
                    <a:pos x="104" y="42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29" y="11"/>
                  </a:cxn>
                  <a:cxn ang="0">
                    <a:pos x="130" y="25"/>
                  </a:cxn>
                  <a:cxn ang="0">
                    <a:pos x="109" y="52"/>
                  </a:cxn>
                  <a:cxn ang="0">
                    <a:pos x="108" y="55"/>
                  </a:cxn>
                  <a:cxn ang="0">
                    <a:pos x="110" y="56"/>
                  </a:cxn>
                  <a:cxn ang="0">
                    <a:pos x="111" y="56"/>
                  </a:cxn>
                  <a:cxn ang="0">
                    <a:pos x="134" y="27"/>
                  </a:cxn>
                  <a:cxn ang="0">
                    <a:pos x="132" y="9"/>
                  </a:cxn>
                  <a:cxn ang="0">
                    <a:pos x="110" y="0"/>
                  </a:cxn>
                  <a:cxn ang="0">
                    <a:pos x="102" y="0"/>
                  </a:cxn>
                  <a:cxn ang="0">
                    <a:pos x="100" y="42"/>
                  </a:cxn>
                  <a:cxn ang="0">
                    <a:pos x="66" y="84"/>
                  </a:cxn>
                  <a:cxn ang="0">
                    <a:pos x="36" y="42"/>
                  </a:cxn>
                  <a:cxn ang="0">
                    <a:pos x="36" y="4"/>
                  </a:cxn>
                  <a:cxn ang="0">
                    <a:pos x="100" y="4"/>
                  </a:cxn>
                  <a:cxn ang="0">
                    <a:pos x="100" y="42"/>
                  </a:cxn>
                </a:cxnLst>
                <a:rect l="0" t="0" r="r" b="b"/>
                <a:pathLst>
                  <a:path w="136" h="100">
                    <a:moveTo>
                      <a:pt x="10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3" y="0"/>
                      <a:pt x="7" y="5"/>
                      <a:pt x="4" y="9"/>
                    </a:cubicBezTo>
                    <a:cubicBezTo>
                      <a:pt x="0" y="13"/>
                      <a:pt x="0" y="20"/>
                      <a:pt x="2" y="27"/>
                    </a:cubicBezTo>
                    <a:cubicBezTo>
                      <a:pt x="6" y="37"/>
                      <a:pt x="17" y="50"/>
                      <a:pt x="25" y="56"/>
                    </a:cubicBezTo>
                    <a:cubicBezTo>
                      <a:pt x="25" y="56"/>
                      <a:pt x="26" y="56"/>
                      <a:pt x="26" y="56"/>
                    </a:cubicBezTo>
                    <a:cubicBezTo>
                      <a:pt x="27" y="56"/>
                      <a:pt x="27" y="56"/>
                      <a:pt x="28" y="55"/>
                    </a:cubicBezTo>
                    <a:cubicBezTo>
                      <a:pt x="28" y="54"/>
                      <a:pt x="28" y="53"/>
                      <a:pt x="27" y="52"/>
                    </a:cubicBezTo>
                    <a:cubicBezTo>
                      <a:pt x="21" y="47"/>
                      <a:pt x="9" y="35"/>
                      <a:pt x="6" y="25"/>
                    </a:cubicBezTo>
                    <a:cubicBezTo>
                      <a:pt x="4" y="20"/>
                      <a:pt x="4" y="15"/>
                      <a:pt x="7" y="11"/>
                    </a:cubicBezTo>
                    <a:cubicBezTo>
                      <a:pt x="10" y="6"/>
                      <a:pt x="17" y="4"/>
                      <a:pt x="2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69"/>
                      <a:pt x="59" y="84"/>
                      <a:pt x="64" y="87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64" y="99"/>
                      <a:pt x="65" y="100"/>
                      <a:pt x="66" y="100"/>
                    </a:cubicBezTo>
                    <a:cubicBezTo>
                      <a:pt x="67" y="100"/>
                      <a:pt x="68" y="99"/>
                      <a:pt x="68" y="98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7"/>
                    </a:cubicBezTo>
                    <a:cubicBezTo>
                      <a:pt x="74" y="84"/>
                      <a:pt x="104" y="69"/>
                      <a:pt x="104" y="4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19" y="4"/>
                      <a:pt x="126" y="6"/>
                      <a:pt x="129" y="11"/>
                    </a:cubicBezTo>
                    <a:cubicBezTo>
                      <a:pt x="132" y="15"/>
                      <a:pt x="132" y="20"/>
                      <a:pt x="130" y="25"/>
                    </a:cubicBezTo>
                    <a:cubicBezTo>
                      <a:pt x="128" y="33"/>
                      <a:pt x="115" y="48"/>
                      <a:pt x="109" y="52"/>
                    </a:cubicBezTo>
                    <a:cubicBezTo>
                      <a:pt x="108" y="53"/>
                      <a:pt x="108" y="54"/>
                      <a:pt x="108" y="55"/>
                    </a:cubicBezTo>
                    <a:cubicBezTo>
                      <a:pt x="109" y="56"/>
                      <a:pt x="109" y="56"/>
                      <a:pt x="110" y="56"/>
                    </a:cubicBezTo>
                    <a:cubicBezTo>
                      <a:pt x="110" y="56"/>
                      <a:pt x="111" y="56"/>
                      <a:pt x="111" y="56"/>
                    </a:cubicBezTo>
                    <a:cubicBezTo>
                      <a:pt x="118" y="50"/>
                      <a:pt x="131" y="35"/>
                      <a:pt x="134" y="27"/>
                    </a:cubicBezTo>
                    <a:cubicBezTo>
                      <a:pt x="136" y="20"/>
                      <a:pt x="136" y="13"/>
                      <a:pt x="132" y="9"/>
                    </a:cubicBezTo>
                    <a:cubicBezTo>
                      <a:pt x="129" y="5"/>
                      <a:pt x="123" y="0"/>
                      <a:pt x="110" y="0"/>
                    </a:cubicBezTo>
                    <a:lnTo>
                      <a:pt x="102" y="0"/>
                    </a:lnTo>
                    <a:close/>
                    <a:moveTo>
                      <a:pt x="100" y="42"/>
                    </a:moveTo>
                    <a:cubicBezTo>
                      <a:pt x="100" y="66"/>
                      <a:pt x="71" y="81"/>
                      <a:pt x="66" y="84"/>
                    </a:cubicBezTo>
                    <a:cubicBezTo>
                      <a:pt x="61" y="81"/>
                      <a:pt x="36" y="66"/>
                      <a:pt x="36" y="4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100" y="4"/>
                      <a:pt x="100" y="4"/>
                      <a:pt x="100" y="4"/>
                    </a:cubicBezTo>
                    <a:lnTo>
                      <a:pt x="100" y="42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291"/>
              <p:cNvSpPr>
                <a:spLocks noEditPoints="1"/>
              </p:cNvSpPr>
              <p:nvPr/>
            </p:nvSpPr>
            <p:spPr bwMode="auto">
              <a:xfrm>
                <a:off x="3163888" y="1957388"/>
                <a:ext cx="134938" cy="365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58" y="16"/>
                  </a:cxn>
                  <a:cxn ang="0">
                    <a:pos x="60" y="14"/>
                  </a:cxn>
                  <a:cxn ang="0">
                    <a:pos x="60" y="8"/>
                  </a:cxn>
                  <a:cxn ang="0">
                    <a:pos x="52" y="0"/>
                  </a:cxn>
                  <a:cxn ang="0">
                    <a:pos x="8" y="0"/>
                  </a:cxn>
                  <a:cxn ang="0">
                    <a:pos x="56" y="8"/>
                  </a:cxn>
                  <a:cxn ang="0">
                    <a:pos x="56" y="12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52" y="4"/>
                  </a:cxn>
                  <a:cxn ang="0">
                    <a:pos x="56" y="8"/>
                  </a:cxn>
                </a:cxnLst>
                <a:rect l="0" t="0" r="r" b="b"/>
                <a:pathLst>
                  <a:path w="60" h="16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9" y="16"/>
                      <a:pt x="60" y="15"/>
                      <a:pt x="60" y="14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4"/>
                      <a:pt x="56" y="0"/>
                      <a:pt x="52" y="0"/>
                    </a:cubicBezTo>
                    <a:lnTo>
                      <a:pt x="8" y="0"/>
                    </a:lnTo>
                    <a:close/>
                    <a:moveTo>
                      <a:pt x="56" y="8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4"/>
                      <a:pt x="56" y="6"/>
                      <a:pt x="56" y="8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2" name="Group 42"/>
          <p:cNvGrpSpPr/>
          <p:nvPr/>
        </p:nvGrpSpPr>
        <p:grpSpPr>
          <a:xfrm>
            <a:off x="4407223" y="2744683"/>
            <a:ext cx="1450898" cy="774438"/>
            <a:chOff x="4407222" y="2821098"/>
            <a:chExt cx="1450898" cy="774438"/>
          </a:xfrm>
        </p:grpSpPr>
        <p:sp>
          <p:nvSpPr>
            <p:cNvPr id="93" name="Chevron 20"/>
            <p:cNvSpPr/>
            <p:nvPr/>
          </p:nvSpPr>
          <p:spPr>
            <a:xfrm>
              <a:off x="4407222" y="282109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4" name="Group 18"/>
            <p:cNvGrpSpPr/>
            <p:nvPr/>
          </p:nvGrpSpPr>
          <p:grpSpPr>
            <a:xfrm>
              <a:off x="5027018" y="3059588"/>
              <a:ext cx="211308" cy="297456"/>
              <a:chOff x="5280026" y="2649538"/>
              <a:chExt cx="206375" cy="290512"/>
            </a:xfrm>
            <a:solidFill>
              <a:schemeClr val="accent2"/>
            </a:solidFill>
          </p:grpSpPr>
          <p:sp>
            <p:nvSpPr>
              <p:cNvPr id="95" name="Freeform 329"/>
              <p:cNvSpPr>
                <a:spLocks/>
              </p:cNvSpPr>
              <p:nvPr/>
            </p:nvSpPr>
            <p:spPr bwMode="auto">
              <a:xfrm>
                <a:off x="5305426" y="2930525"/>
                <a:ext cx="171450" cy="9525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4" y="4"/>
                  </a:cxn>
                  <a:cxn ang="0">
                    <a:pos x="76" y="2"/>
                  </a:cxn>
                </a:cxnLst>
                <a:rect l="0" t="0" r="r" b="b"/>
                <a:pathLst>
                  <a:path w="76" h="4">
                    <a:moveTo>
                      <a:pt x="76" y="2"/>
                    </a:moveTo>
                    <a:cubicBezTo>
                      <a:pt x="76" y="1"/>
                      <a:pt x="75" y="0"/>
                      <a:pt x="7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5" y="4"/>
                      <a:pt x="76" y="3"/>
                      <a:pt x="76" y="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330"/>
              <p:cNvSpPr>
                <a:spLocks/>
              </p:cNvSpPr>
              <p:nvPr/>
            </p:nvSpPr>
            <p:spPr bwMode="auto">
              <a:xfrm>
                <a:off x="5280026" y="2649538"/>
                <a:ext cx="187325" cy="271463"/>
              </a:xfrm>
              <a:custGeom>
                <a:avLst/>
                <a:gdLst/>
                <a:ahLst/>
                <a:cxnLst>
                  <a:cxn ang="0">
                    <a:pos x="4" y="37"/>
                  </a:cxn>
                  <a:cxn ang="0">
                    <a:pos x="2" y="47"/>
                  </a:cxn>
                  <a:cxn ang="0">
                    <a:pos x="13" y="57"/>
                  </a:cxn>
                  <a:cxn ang="0">
                    <a:pos x="19" y="56"/>
                  </a:cxn>
                  <a:cxn ang="0">
                    <a:pos x="31" y="48"/>
                  </a:cxn>
                  <a:cxn ang="0">
                    <a:pos x="41" y="49"/>
                  </a:cxn>
                  <a:cxn ang="0">
                    <a:pos x="41" y="49"/>
                  </a:cxn>
                  <a:cxn ang="0">
                    <a:pos x="28" y="70"/>
                  </a:cxn>
                  <a:cxn ang="0">
                    <a:pos x="12" y="102"/>
                  </a:cxn>
                  <a:cxn ang="0">
                    <a:pos x="20" y="119"/>
                  </a:cxn>
                  <a:cxn ang="0">
                    <a:pos x="21" y="120"/>
                  </a:cxn>
                  <a:cxn ang="0">
                    <a:pos x="77" y="120"/>
                  </a:cxn>
                  <a:cxn ang="0">
                    <a:pos x="79" y="118"/>
                  </a:cxn>
                  <a:cxn ang="0">
                    <a:pos x="77" y="116"/>
                  </a:cxn>
                  <a:cxn ang="0">
                    <a:pos x="22" y="116"/>
                  </a:cxn>
                  <a:cxn ang="0">
                    <a:pos x="16" y="102"/>
                  </a:cxn>
                  <a:cxn ang="0">
                    <a:pos x="30" y="73"/>
                  </a:cxn>
                  <a:cxn ang="0">
                    <a:pos x="45" y="48"/>
                  </a:cxn>
                  <a:cxn ang="0">
                    <a:pos x="45" y="48"/>
                  </a:cxn>
                  <a:cxn ang="0">
                    <a:pos x="50" y="43"/>
                  </a:cxn>
                  <a:cxn ang="0">
                    <a:pos x="53" y="29"/>
                  </a:cxn>
                  <a:cxn ang="0">
                    <a:pos x="50" y="28"/>
                  </a:cxn>
                  <a:cxn ang="0">
                    <a:pos x="49" y="31"/>
                  </a:cxn>
                  <a:cxn ang="0">
                    <a:pos x="47" y="41"/>
                  </a:cxn>
                  <a:cxn ang="0">
                    <a:pos x="40" y="45"/>
                  </a:cxn>
                  <a:cxn ang="0">
                    <a:pos x="32" y="44"/>
                  </a:cxn>
                  <a:cxn ang="0">
                    <a:pos x="30" y="44"/>
                  </a:cxn>
                  <a:cxn ang="0">
                    <a:pos x="17" y="53"/>
                  </a:cxn>
                  <a:cxn ang="0">
                    <a:pos x="14" y="53"/>
                  </a:cxn>
                  <a:cxn ang="0">
                    <a:pos x="6" y="45"/>
                  </a:cxn>
                  <a:cxn ang="0">
                    <a:pos x="7" y="41"/>
                  </a:cxn>
                  <a:cxn ang="0">
                    <a:pos x="28" y="16"/>
                  </a:cxn>
                  <a:cxn ang="0">
                    <a:pos x="28" y="14"/>
                  </a:cxn>
                  <a:cxn ang="0">
                    <a:pos x="25" y="6"/>
                  </a:cxn>
                  <a:cxn ang="0">
                    <a:pos x="44" y="12"/>
                  </a:cxn>
                  <a:cxn ang="0">
                    <a:pos x="79" y="52"/>
                  </a:cxn>
                  <a:cxn ang="0">
                    <a:pos x="71" y="93"/>
                  </a:cxn>
                  <a:cxn ang="0">
                    <a:pos x="72" y="96"/>
                  </a:cxn>
                  <a:cxn ang="0">
                    <a:pos x="73" y="96"/>
                  </a:cxn>
                  <a:cxn ang="0">
                    <a:pos x="75" y="95"/>
                  </a:cxn>
                  <a:cxn ang="0">
                    <a:pos x="83" y="52"/>
                  </a:cxn>
                  <a:cxn ang="0">
                    <a:pos x="44" y="8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4" y="15"/>
                  </a:cxn>
                  <a:cxn ang="0">
                    <a:pos x="4" y="37"/>
                  </a:cxn>
                </a:cxnLst>
                <a:rect l="0" t="0" r="r" b="b"/>
                <a:pathLst>
                  <a:path w="83" h="120">
                    <a:moveTo>
                      <a:pt x="4" y="37"/>
                    </a:moveTo>
                    <a:cubicBezTo>
                      <a:pt x="2" y="39"/>
                      <a:pt x="0" y="42"/>
                      <a:pt x="2" y="47"/>
                    </a:cubicBezTo>
                    <a:cubicBezTo>
                      <a:pt x="4" y="51"/>
                      <a:pt x="8" y="56"/>
                      <a:pt x="13" y="57"/>
                    </a:cubicBezTo>
                    <a:cubicBezTo>
                      <a:pt x="15" y="58"/>
                      <a:pt x="17" y="57"/>
                      <a:pt x="19" y="56"/>
                    </a:cubicBezTo>
                    <a:cubicBezTo>
                      <a:pt x="24" y="53"/>
                      <a:pt x="29" y="50"/>
                      <a:pt x="31" y="48"/>
                    </a:cubicBezTo>
                    <a:cubicBezTo>
                      <a:pt x="34" y="50"/>
                      <a:pt x="37" y="50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1" y="56"/>
                      <a:pt x="39" y="60"/>
                      <a:pt x="28" y="70"/>
                    </a:cubicBezTo>
                    <a:cubicBezTo>
                      <a:pt x="18" y="79"/>
                      <a:pt x="12" y="91"/>
                      <a:pt x="12" y="102"/>
                    </a:cubicBezTo>
                    <a:cubicBezTo>
                      <a:pt x="12" y="109"/>
                      <a:pt x="15" y="115"/>
                      <a:pt x="20" y="119"/>
                    </a:cubicBezTo>
                    <a:cubicBezTo>
                      <a:pt x="20" y="120"/>
                      <a:pt x="21" y="120"/>
                      <a:pt x="21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9" y="119"/>
                      <a:pt x="79" y="118"/>
                    </a:cubicBezTo>
                    <a:cubicBezTo>
                      <a:pt x="79" y="117"/>
                      <a:pt x="78" y="116"/>
                      <a:pt x="77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8" y="112"/>
                      <a:pt x="16" y="107"/>
                      <a:pt x="16" y="102"/>
                    </a:cubicBezTo>
                    <a:cubicBezTo>
                      <a:pt x="16" y="92"/>
                      <a:pt x="22" y="81"/>
                      <a:pt x="30" y="73"/>
                    </a:cubicBezTo>
                    <a:cubicBezTo>
                      <a:pt x="42" y="62"/>
                      <a:pt x="45" y="57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46"/>
                      <a:pt x="49" y="45"/>
                      <a:pt x="50" y="43"/>
                    </a:cubicBezTo>
                    <a:cubicBezTo>
                      <a:pt x="52" y="41"/>
                      <a:pt x="55" y="34"/>
                      <a:pt x="53" y="29"/>
                    </a:cubicBezTo>
                    <a:cubicBezTo>
                      <a:pt x="52" y="28"/>
                      <a:pt x="51" y="28"/>
                      <a:pt x="50" y="28"/>
                    </a:cubicBezTo>
                    <a:cubicBezTo>
                      <a:pt x="49" y="29"/>
                      <a:pt x="49" y="30"/>
                      <a:pt x="49" y="31"/>
                    </a:cubicBezTo>
                    <a:cubicBezTo>
                      <a:pt x="50" y="33"/>
                      <a:pt x="50" y="37"/>
                      <a:pt x="47" y="41"/>
                    </a:cubicBezTo>
                    <a:cubicBezTo>
                      <a:pt x="46" y="43"/>
                      <a:pt x="43" y="45"/>
                      <a:pt x="40" y="45"/>
                    </a:cubicBezTo>
                    <a:cubicBezTo>
                      <a:pt x="37" y="46"/>
                      <a:pt x="34" y="46"/>
                      <a:pt x="32" y="44"/>
                    </a:cubicBezTo>
                    <a:cubicBezTo>
                      <a:pt x="31" y="44"/>
                      <a:pt x="31" y="44"/>
                      <a:pt x="30" y="44"/>
                    </a:cubicBezTo>
                    <a:cubicBezTo>
                      <a:pt x="30" y="44"/>
                      <a:pt x="23" y="49"/>
                      <a:pt x="17" y="53"/>
                    </a:cubicBezTo>
                    <a:cubicBezTo>
                      <a:pt x="16" y="53"/>
                      <a:pt x="15" y="53"/>
                      <a:pt x="14" y="53"/>
                    </a:cubicBezTo>
                    <a:cubicBezTo>
                      <a:pt x="11" y="52"/>
                      <a:pt x="8" y="48"/>
                      <a:pt x="6" y="45"/>
                    </a:cubicBezTo>
                    <a:cubicBezTo>
                      <a:pt x="5" y="42"/>
                      <a:pt x="6" y="41"/>
                      <a:pt x="7" y="41"/>
                    </a:cubicBezTo>
                    <a:cubicBezTo>
                      <a:pt x="20" y="29"/>
                      <a:pt x="27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4"/>
                      <a:pt x="26" y="10"/>
                      <a:pt x="25" y="6"/>
                    </a:cubicBezTo>
                    <a:cubicBezTo>
                      <a:pt x="30" y="9"/>
                      <a:pt x="37" y="12"/>
                      <a:pt x="44" y="12"/>
                    </a:cubicBezTo>
                    <a:cubicBezTo>
                      <a:pt x="55" y="12"/>
                      <a:pt x="79" y="16"/>
                      <a:pt x="79" y="52"/>
                    </a:cubicBezTo>
                    <a:cubicBezTo>
                      <a:pt x="79" y="52"/>
                      <a:pt x="79" y="72"/>
                      <a:pt x="71" y="93"/>
                    </a:cubicBezTo>
                    <a:cubicBezTo>
                      <a:pt x="71" y="94"/>
                      <a:pt x="71" y="96"/>
                      <a:pt x="72" y="96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4" y="96"/>
                      <a:pt x="75" y="95"/>
                      <a:pt x="75" y="95"/>
                    </a:cubicBezTo>
                    <a:cubicBezTo>
                      <a:pt x="83" y="72"/>
                      <a:pt x="83" y="53"/>
                      <a:pt x="83" y="52"/>
                    </a:cubicBezTo>
                    <a:cubicBezTo>
                      <a:pt x="83" y="11"/>
                      <a:pt x="53" y="8"/>
                      <a:pt x="44" y="8"/>
                    </a:cubicBezTo>
                    <a:cubicBezTo>
                      <a:pt x="34" y="8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1"/>
                      <a:pt x="21" y="1"/>
                      <a:pt x="21" y="2"/>
                    </a:cubicBezTo>
                    <a:cubicBezTo>
                      <a:pt x="21" y="6"/>
                      <a:pt x="23" y="12"/>
                      <a:pt x="24" y="15"/>
                    </a:cubicBezTo>
                    <a:cubicBezTo>
                      <a:pt x="22" y="17"/>
                      <a:pt x="15" y="28"/>
                      <a:pt x="4" y="3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Freeform 331"/>
              <p:cNvSpPr>
                <a:spLocks/>
              </p:cNvSpPr>
              <p:nvPr/>
            </p:nvSpPr>
            <p:spPr bwMode="auto">
              <a:xfrm>
                <a:off x="5376863" y="2649538"/>
                <a:ext cx="109538" cy="190500"/>
              </a:xfrm>
              <a:custGeom>
                <a:avLst/>
                <a:gdLst/>
                <a:ahLst/>
                <a:cxnLst>
                  <a:cxn ang="0">
                    <a:pos x="26" y="6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4" y="9"/>
                  </a:cxn>
                  <a:cxn ang="0">
                    <a:pos x="44" y="52"/>
                  </a:cxn>
                  <a:cxn ang="0">
                    <a:pos x="40" y="82"/>
                  </a:cxn>
                  <a:cxn ang="0">
                    <a:pos x="42" y="84"/>
                  </a:cxn>
                  <a:cxn ang="0">
                    <a:pos x="42" y="84"/>
                  </a:cxn>
                  <a:cxn ang="0">
                    <a:pos x="44" y="82"/>
                  </a:cxn>
                  <a:cxn ang="0">
                    <a:pos x="48" y="52"/>
                  </a:cxn>
                  <a:cxn ang="0">
                    <a:pos x="26" y="6"/>
                  </a:cxn>
                </a:cxnLst>
                <a:rect l="0" t="0" r="r" b="b"/>
                <a:pathLst>
                  <a:path w="48" h="84">
                    <a:moveTo>
                      <a:pt x="26" y="6"/>
                    </a:moveTo>
                    <a:cubicBezTo>
                      <a:pt x="20" y="2"/>
                      <a:pt x="1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2" y="4"/>
                      <a:pt x="18" y="6"/>
                      <a:pt x="24" y="9"/>
                    </a:cubicBezTo>
                    <a:cubicBezTo>
                      <a:pt x="33" y="16"/>
                      <a:pt x="44" y="28"/>
                      <a:pt x="44" y="52"/>
                    </a:cubicBezTo>
                    <a:cubicBezTo>
                      <a:pt x="44" y="58"/>
                      <a:pt x="44" y="66"/>
                      <a:pt x="40" y="82"/>
                    </a:cubicBezTo>
                    <a:cubicBezTo>
                      <a:pt x="40" y="83"/>
                      <a:pt x="40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3" y="84"/>
                      <a:pt x="44" y="83"/>
                      <a:pt x="44" y="82"/>
                    </a:cubicBezTo>
                    <a:cubicBezTo>
                      <a:pt x="48" y="66"/>
                      <a:pt x="48" y="58"/>
                      <a:pt x="48" y="52"/>
                    </a:cubicBezTo>
                    <a:cubicBezTo>
                      <a:pt x="48" y="26"/>
                      <a:pt x="36" y="13"/>
                      <a:pt x="26" y="6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8" name="Group 46"/>
          <p:cNvGrpSpPr/>
          <p:nvPr/>
        </p:nvGrpSpPr>
        <p:grpSpPr>
          <a:xfrm>
            <a:off x="5528564" y="2744683"/>
            <a:ext cx="1450898" cy="774438"/>
            <a:chOff x="5528563" y="2821098"/>
            <a:chExt cx="1450898" cy="774438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</p:grpSpPr>
        <p:sp>
          <p:nvSpPr>
            <p:cNvPr id="99" name="Chevron 21"/>
            <p:cNvSpPr/>
            <p:nvPr/>
          </p:nvSpPr>
          <p:spPr>
            <a:xfrm>
              <a:off x="5528563" y="2821098"/>
              <a:ext cx="1450898" cy="774438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0" name="Group 25"/>
            <p:cNvGrpSpPr/>
            <p:nvPr/>
          </p:nvGrpSpPr>
          <p:grpSpPr>
            <a:xfrm>
              <a:off x="6092280" y="3059587"/>
              <a:ext cx="323464" cy="297457"/>
              <a:chOff x="1350963" y="2176463"/>
              <a:chExt cx="315913" cy="290513"/>
            </a:xfrm>
            <a:grpFill/>
          </p:grpSpPr>
          <p:sp>
            <p:nvSpPr>
              <p:cNvPr id="101" name="Freeform 339"/>
              <p:cNvSpPr>
                <a:spLocks noEditPoints="1"/>
              </p:cNvSpPr>
              <p:nvPr/>
            </p:nvSpPr>
            <p:spPr bwMode="auto">
              <a:xfrm>
                <a:off x="1350963" y="2193925"/>
                <a:ext cx="292100" cy="187325"/>
              </a:xfrm>
              <a:custGeom>
                <a:avLst/>
                <a:gdLst/>
                <a:ahLst/>
                <a:cxnLst>
                  <a:cxn ang="0">
                    <a:pos x="109" y="1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58" y="25"/>
                  </a:cxn>
                  <a:cxn ang="0">
                    <a:pos x="58" y="28"/>
                  </a:cxn>
                  <a:cxn ang="0">
                    <a:pos x="58" y="30"/>
                  </a:cxn>
                  <a:cxn ang="0">
                    <a:pos x="31" y="45"/>
                  </a:cxn>
                  <a:cxn ang="0">
                    <a:pos x="30" y="48"/>
                  </a:cxn>
                  <a:cxn ang="0">
                    <a:pos x="31" y="50"/>
                  </a:cxn>
                  <a:cxn ang="0">
                    <a:pos x="2" y="64"/>
                  </a:cxn>
                  <a:cxn ang="0">
                    <a:pos x="1" y="67"/>
                  </a:cxn>
                  <a:cxn ang="0">
                    <a:pos x="7" y="81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40" y="71"/>
                  </a:cxn>
                  <a:cxn ang="0">
                    <a:pos x="41" y="74"/>
                  </a:cxn>
                  <a:cxn ang="0">
                    <a:pos x="43" y="75"/>
                  </a:cxn>
                  <a:cxn ang="0">
                    <a:pos x="43" y="75"/>
                  </a:cxn>
                  <a:cxn ang="0">
                    <a:pos x="72" y="66"/>
                  </a:cxn>
                  <a:cxn ang="0">
                    <a:pos x="73" y="69"/>
                  </a:cxn>
                  <a:cxn ang="0">
                    <a:pos x="75" y="70"/>
                  </a:cxn>
                  <a:cxn ang="0">
                    <a:pos x="76" y="70"/>
                  </a:cxn>
                  <a:cxn ang="0">
                    <a:pos x="128" y="54"/>
                  </a:cxn>
                  <a:cxn ang="0">
                    <a:pos x="129" y="53"/>
                  </a:cxn>
                  <a:cxn ang="0">
                    <a:pos x="129" y="51"/>
                  </a:cxn>
                  <a:cxn ang="0">
                    <a:pos x="109" y="1"/>
                  </a:cxn>
                  <a:cxn ang="0">
                    <a:pos x="10" y="78"/>
                  </a:cxn>
                  <a:cxn ang="0">
                    <a:pos x="5" y="67"/>
                  </a:cxn>
                  <a:cxn ang="0">
                    <a:pos x="33" y="54"/>
                  </a:cxn>
                  <a:cxn ang="0">
                    <a:pos x="38" y="68"/>
                  </a:cxn>
                  <a:cxn ang="0">
                    <a:pos x="10" y="78"/>
                  </a:cxn>
                  <a:cxn ang="0">
                    <a:pos x="44" y="70"/>
                  </a:cxn>
                  <a:cxn ang="0">
                    <a:pos x="43" y="68"/>
                  </a:cxn>
                  <a:cxn ang="0">
                    <a:pos x="43" y="68"/>
                  </a:cxn>
                  <a:cxn ang="0">
                    <a:pos x="35" y="50"/>
                  </a:cxn>
                  <a:cxn ang="0">
                    <a:pos x="35" y="50"/>
                  </a:cxn>
                  <a:cxn ang="0">
                    <a:pos x="34" y="48"/>
                  </a:cxn>
                  <a:cxn ang="0">
                    <a:pos x="60" y="34"/>
                  </a:cxn>
                  <a:cxn ang="0">
                    <a:pos x="69" y="59"/>
                  </a:cxn>
                  <a:cxn ang="0">
                    <a:pos x="71" y="63"/>
                  </a:cxn>
                  <a:cxn ang="0">
                    <a:pos x="44" y="70"/>
                  </a:cxn>
                  <a:cxn ang="0">
                    <a:pos x="76" y="66"/>
                  </a:cxn>
                  <a:cxn ang="0">
                    <a:pos x="75" y="63"/>
                  </a:cxn>
                  <a:cxn ang="0">
                    <a:pos x="75" y="63"/>
                  </a:cxn>
                  <a:cxn ang="0">
                    <a:pos x="73" y="57"/>
                  </a:cxn>
                  <a:cxn ang="0">
                    <a:pos x="62" y="28"/>
                  </a:cxn>
                  <a:cxn ang="0">
                    <a:pos x="106" y="5"/>
                  </a:cxn>
                  <a:cxn ang="0">
                    <a:pos x="124" y="51"/>
                  </a:cxn>
                  <a:cxn ang="0">
                    <a:pos x="76" y="66"/>
                  </a:cxn>
                </a:cxnLst>
                <a:rect l="0" t="0" r="r" b="b"/>
                <a:pathLst>
                  <a:path w="129" h="82">
                    <a:moveTo>
                      <a:pt x="109" y="1"/>
                    </a:moveTo>
                    <a:cubicBezTo>
                      <a:pt x="109" y="1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8" y="26"/>
                      <a:pt x="57" y="27"/>
                      <a:pt x="58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7"/>
                      <a:pt x="30" y="48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5"/>
                      <a:pt x="0" y="66"/>
                      <a:pt x="1" y="67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2"/>
                      <a:pt x="8" y="82"/>
                      <a:pt x="9" y="82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2" y="75"/>
                      <a:pt x="43" y="75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70"/>
                      <a:pt x="74" y="70"/>
                      <a:pt x="75" y="70"/>
                    </a:cubicBezTo>
                    <a:cubicBezTo>
                      <a:pt x="75" y="70"/>
                      <a:pt x="75" y="70"/>
                      <a:pt x="76" y="70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4"/>
                      <a:pt x="129" y="53"/>
                      <a:pt x="129" y="53"/>
                    </a:cubicBezTo>
                    <a:cubicBezTo>
                      <a:pt x="129" y="52"/>
                      <a:pt x="129" y="52"/>
                      <a:pt x="129" y="51"/>
                    </a:cubicBezTo>
                    <a:lnTo>
                      <a:pt x="109" y="1"/>
                    </a:lnTo>
                    <a:close/>
                    <a:moveTo>
                      <a:pt x="10" y="78"/>
                    </a:moveTo>
                    <a:cubicBezTo>
                      <a:pt x="5" y="67"/>
                      <a:pt x="5" y="67"/>
                      <a:pt x="5" y="67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8" y="68"/>
                      <a:pt x="38" y="68"/>
                      <a:pt x="38" y="68"/>
                    </a:cubicBezTo>
                    <a:lnTo>
                      <a:pt x="10" y="78"/>
                    </a:lnTo>
                    <a:close/>
                    <a:moveTo>
                      <a:pt x="44" y="70"/>
                    </a:move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1" y="63"/>
                      <a:pt x="71" y="63"/>
                      <a:pt x="71" y="63"/>
                    </a:cubicBezTo>
                    <a:lnTo>
                      <a:pt x="44" y="70"/>
                    </a:lnTo>
                    <a:close/>
                    <a:moveTo>
                      <a:pt x="76" y="66"/>
                    </a:move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24" y="51"/>
                      <a:pt x="124" y="51"/>
                      <a:pt x="124" y="51"/>
                    </a:cubicBezTo>
                    <a:lnTo>
                      <a:pt x="76" y="66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340"/>
              <p:cNvSpPr>
                <a:spLocks/>
              </p:cNvSpPr>
              <p:nvPr/>
            </p:nvSpPr>
            <p:spPr bwMode="auto">
              <a:xfrm>
                <a:off x="1603376" y="2176463"/>
                <a:ext cx="63500" cy="14446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24" y="63"/>
                  </a:cxn>
                  <a:cxn ang="0">
                    <a:pos x="26" y="64"/>
                  </a:cxn>
                  <a:cxn ang="0">
                    <a:pos x="27" y="64"/>
                  </a:cxn>
                  <a:cxn ang="0">
                    <a:pos x="28" y="61"/>
                  </a:cxn>
                  <a:cxn ang="0">
                    <a:pos x="4" y="1"/>
                  </a:cxn>
                </a:cxnLst>
                <a:rect l="0" t="0" r="r" b="b"/>
                <a:pathLst>
                  <a:path w="28" h="64">
                    <a:moveTo>
                      <a:pt x="4" y="1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4"/>
                      <a:pt x="25" y="64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28" y="63"/>
                      <a:pt x="28" y="62"/>
                      <a:pt x="28" y="61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Freeform 341"/>
              <p:cNvSpPr>
                <a:spLocks noEditPoints="1"/>
              </p:cNvSpPr>
              <p:nvPr/>
            </p:nvSpPr>
            <p:spPr bwMode="auto">
              <a:xfrm>
                <a:off x="1411288" y="2366963"/>
                <a:ext cx="173038" cy="10001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2" y="0"/>
                  </a:cxn>
                  <a:cxn ang="0">
                    <a:pos x="24" y="8"/>
                  </a:cxn>
                  <a:cxn ang="0">
                    <a:pos x="24" y="13"/>
                  </a:cxn>
                  <a:cxn ang="0">
                    <a:pos x="0" y="41"/>
                  </a:cxn>
                  <a:cxn ang="0">
                    <a:pos x="1" y="44"/>
                  </a:cxn>
                  <a:cxn ang="0">
                    <a:pos x="2" y="44"/>
                  </a:cxn>
                  <a:cxn ang="0">
                    <a:pos x="4" y="43"/>
                  </a:cxn>
                  <a:cxn ang="0">
                    <a:pos x="27" y="16"/>
                  </a:cxn>
                  <a:cxn ang="0">
                    <a:pos x="36" y="16"/>
                  </a:cxn>
                  <a:cxn ang="0">
                    <a:pos x="36" y="42"/>
                  </a:cxn>
                  <a:cxn ang="0">
                    <a:pos x="38" y="44"/>
                  </a:cxn>
                  <a:cxn ang="0">
                    <a:pos x="40" y="42"/>
                  </a:cxn>
                  <a:cxn ang="0">
                    <a:pos x="40" y="16"/>
                  </a:cxn>
                  <a:cxn ang="0">
                    <a:pos x="49" y="16"/>
                  </a:cxn>
                  <a:cxn ang="0">
                    <a:pos x="72" y="43"/>
                  </a:cxn>
                  <a:cxn ang="0">
                    <a:pos x="74" y="44"/>
                  </a:cxn>
                  <a:cxn ang="0">
                    <a:pos x="75" y="44"/>
                  </a:cxn>
                  <a:cxn ang="0">
                    <a:pos x="76" y="41"/>
                  </a:cxn>
                  <a:cxn ang="0">
                    <a:pos x="52" y="13"/>
                  </a:cxn>
                  <a:cxn ang="0">
                    <a:pos x="52" y="8"/>
                  </a:cxn>
                  <a:cxn ang="0">
                    <a:pos x="44" y="0"/>
                  </a:cxn>
                  <a:cxn ang="0">
                    <a:pos x="48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32" y="4"/>
                  </a:cxn>
                  <a:cxn ang="0">
                    <a:pos x="44" y="4"/>
                  </a:cxn>
                  <a:cxn ang="0">
                    <a:pos x="48" y="8"/>
                  </a:cxn>
                  <a:cxn ang="0">
                    <a:pos x="48" y="12"/>
                  </a:cxn>
                </a:cxnLst>
                <a:rect l="0" t="0" r="r" b="b"/>
                <a:pathLst>
                  <a:path w="76" h="44">
                    <a:moveTo>
                      <a:pt x="4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7" y="0"/>
                      <a:pt x="24" y="3"/>
                      <a:pt x="24" y="8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1" y="44"/>
                      <a:pt x="2" y="44"/>
                      <a:pt x="2" y="44"/>
                    </a:cubicBezTo>
                    <a:cubicBezTo>
                      <a:pt x="3" y="44"/>
                      <a:pt x="3" y="44"/>
                      <a:pt x="4" y="4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3"/>
                      <a:pt x="37" y="44"/>
                      <a:pt x="38" y="44"/>
                    </a:cubicBezTo>
                    <a:cubicBezTo>
                      <a:pt x="39" y="44"/>
                      <a:pt x="40" y="43"/>
                      <a:pt x="40" y="4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4" y="44"/>
                      <a:pt x="75" y="44"/>
                      <a:pt x="75" y="44"/>
                    </a:cubicBezTo>
                    <a:cubicBezTo>
                      <a:pt x="76" y="43"/>
                      <a:pt x="76" y="42"/>
                      <a:pt x="76" y="4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4"/>
                      <a:pt x="48" y="0"/>
                      <a:pt x="44" y="0"/>
                    </a:cubicBezTo>
                    <a:close/>
                    <a:moveTo>
                      <a:pt x="48" y="12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30" y="4"/>
                      <a:pt x="3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6" y="4"/>
                      <a:pt x="48" y="6"/>
                      <a:pt x="48" y="8"/>
                    </a:cubicBezTo>
                    <a:lnTo>
                      <a:pt x="48" y="12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04" name="Group 36"/>
          <p:cNvGrpSpPr/>
          <p:nvPr/>
        </p:nvGrpSpPr>
        <p:grpSpPr>
          <a:xfrm>
            <a:off x="2164541" y="2744683"/>
            <a:ext cx="1450898" cy="774438"/>
            <a:chOff x="2164540" y="2821098"/>
            <a:chExt cx="1450898" cy="774438"/>
          </a:xfrm>
        </p:grpSpPr>
        <p:sp>
          <p:nvSpPr>
            <p:cNvPr id="105" name="Chevron 17"/>
            <p:cNvSpPr/>
            <p:nvPr/>
          </p:nvSpPr>
          <p:spPr>
            <a:xfrm>
              <a:off x="2164540" y="282109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6" name="Group 29"/>
            <p:cNvGrpSpPr/>
            <p:nvPr/>
          </p:nvGrpSpPr>
          <p:grpSpPr>
            <a:xfrm>
              <a:off x="2787586" y="3059588"/>
              <a:ext cx="204807" cy="297456"/>
              <a:chOff x="4795838" y="2176463"/>
              <a:chExt cx="200025" cy="290512"/>
            </a:xfrm>
            <a:solidFill>
              <a:schemeClr val="accent2"/>
            </a:solidFill>
          </p:grpSpPr>
          <p:sp>
            <p:nvSpPr>
              <p:cNvPr id="107" name="Freeform 369"/>
              <p:cNvSpPr>
                <a:spLocks/>
              </p:cNvSpPr>
              <p:nvPr/>
            </p:nvSpPr>
            <p:spPr bwMode="auto">
              <a:xfrm>
                <a:off x="4795838" y="2176463"/>
                <a:ext cx="200025" cy="24288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44"/>
                  </a:cxn>
                  <a:cxn ang="0">
                    <a:pos x="16" y="77"/>
                  </a:cxn>
                  <a:cxn ang="0">
                    <a:pos x="16" y="78"/>
                  </a:cxn>
                  <a:cxn ang="0">
                    <a:pos x="24" y="91"/>
                  </a:cxn>
                  <a:cxn ang="0">
                    <a:pos x="24" y="93"/>
                  </a:cxn>
                  <a:cxn ang="0">
                    <a:pos x="24" y="94"/>
                  </a:cxn>
                  <a:cxn ang="0">
                    <a:pos x="28" y="100"/>
                  </a:cxn>
                  <a:cxn ang="0">
                    <a:pos x="60" y="107"/>
                  </a:cxn>
                  <a:cxn ang="0">
                    <a:pos x="60" y="107"/>
                  </a:cxn>
                  <a:cxn ang="0">
                    <a:pos x="62" y="106"/>
                  </a:cxn>
                  <a:cxn ang="0">
                    <a:pos x="61" y="103"/>
                  </a:cxn>
                  <a:cxn ang="0">
                    <a:pos x="29" y="96"/>
                  </a:cxn>
                  <a:cxn ang="0">
                    <a:pos x="28" y="94"/>
                  </a:cxn>
                  <a:cxn ang="0">
                    <a:pos x="28" y="93"/>
                  </a:cxn>
                  <a:cxn ang="0">
                    <a:pos x="28" y="91"/>
                  </a:cxn>
                  <a:cxn ang="0">
                    <a:pos x="19" y="75"/>
                  </a:cxn>
                  <a:cxn ang="0">
                    <a:pos x="18" y="74"/>
                  </a:cxn>
                  <a:cxn ang="0">
                    <a:pos x="4" y="44"/>
                  </a:cxn>
                  <a:cxn ang="0">
                    <a:pos x="44" y="4"/>
                  </a:cxn>
                  <a:cxn ang="0">
                    <a:pos x="84" y="44"/>
                  </a:cxn>
                  <a:cxn ang="0">
                    <a:pos x="70" y="74"/>
                  </a:cxn>
                  <a:cxn ang="0">
                    <a:pos x="69" y="75"/>
                  </a:cxn>
                  <a:cxn ang="0">
                    <a:pos x="60" y="91"/>
                  </a:cxn>
                  <a:cxn ang="0">
                    <a:pos x="60" y="91"/>
                  </a:cxn>
                  <a:cxn ang="0">
                    <a:pos x="60" y="92"/>
                  </a:cxn>
                  <a:cxn ang="0">
                    <a:pos x="60" y="92"/>
                  </a:cxn>
                  <a:cxn ang="0">
                    <a:pos x="59" y="92"/>
                  </a:cxn>
                  <a:cxn ang="0">
                    <a:pos x="43" y="88"/>
                  </a:cxn>
                  <a:cxn ang="0">
                    <a:pos x="40" y="90"/>
                  </a:cxn>
                  <a:cxn ang="0">
                    <a:pos x="42" y="92"/>
                  </a:cxn>
                  <a:cxn ang="0">
                    <a:pos x="58" y="96"/>
                  </a:cxn>
                  <a:cxn ang="0">
                    <a:pos x="62" y="95"/>
                  </a:cxn>
                  <a:cxn ang="0">
                    <a:pos x="64" y="92"/>
                  </a:cxn>
                  <a:cxn ang="0">
                    <a:pos x="64" y="92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72" y="78"/>
                  </a:cxn>
                  <a:cxn ang="0">
                    <a:pos x="72" y="78"/>
                  </a:cxn>
                  <a:cxn ang="0">
                    <a:pos x="88" y="44"/>
                  </a:cxn>
                  <a:cxn ang="0">
                    <a:pos x="44" y="0"/>
                  </a:cxn>
                </a:cxnLst>
                <a:rect l="0" t="0" r="r" b="b"/>
                <a:pathLst>
                  <a:path w="88" h="107">
                    <a:moveTo>
                      <a:pt x="44" y="0"/>
                    </a:moveTo>
                    <a:cubicBezTo>
                      <a:pt x="23" y="0"/>
                      <a:pt x="0" y="17"/>
                      <a:pt x="0" y="44"/>
                    </a:cubicBezTo>
                    <a:cubicBezTo>
                      <a:pt x="0" y="57"/>
                      <a:pt x="5" y="69"/>
                      <a:pt x="16" y="77"/>
                    </a:cubicBezTo>
                    <a:cubicBezTo>
                      <a:pt x="16" y="77"/>
                      <a:pt x="16" y="78"/>
                      <a:pt x="16" y="78"/>
                    </a:cubicBezTo>
                    <a:cubicBezTo>
                      <a:pt x="24" y="86"/>
                      <a:pt x="24" y="87"/>
                      <a:pt x="24" y="91"/>
                    </a:cubicBezTo>
                    <a:cubicBezTo>
                      <a:pt x="24" y="92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6"/>
                      <a:pt x="24" y="99"/>
                      <a:pt x="28" y="10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2" y="106"/>
                      <a:pt x="62" y="106"/>
                    </a:cubicBezTo>
                    <a:cubicBezTo>
                      <a:pt x="63" y="104"/>
                      <a:pt x="62" y="103"/>
                      <a:pt x="61" y="10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8" y="91"/>
                    </a:cubicBezTo>
                    <a:cubicBezTo>
                      <a:pt x="28" y="86"/>
                      <a:pt x="27" y="83"/>
                      <a:pt x="19" y="75"/>
                    </a:cubicBezTo>
                    <a:cubicBezTo>
                      <a:pt x="19" y="75"/>
                      <a:pt x="18" y="74"/>
                      <a:pt x="18" y="74"/>
                    </a:cubicBezTo>
                    <a:cubicBezTo>
                      <a:pt x="9" y="66"/>
                      <a:pt x="4" y="56"/>
                      <a:pt x="4" y="44"/>
                    </a:cubicBezTo>
                    <a:cubicBezTo>
                      <a:pt x="4" y="19"/>
                      <a:pt x="25" y="4"/>
                      <a:pt x="44" y="4"/>
                    </a:cubicBezTo>
                    <a:cubicBezTo>
                      <a:pt x="64" y="4"/>
                      <a:pt x="84" y="19"/>
                      <a:pt x="84" y="44"/>
                    </a:cubicBezTo>
                    <a:cubicBezTo>
                      <a:pt x="84" y="60"/>
                      <a:pt x="76" y="69"/>
                      <a:pt x="70" y="74"/>
                    </a:cubicBezTo>
                    <a:cubicBezTo>
                      <a:pt x="70" y="74"/>
                      <a:pt x="70" y="74"/>
                      <a:pt x="69" y="75"/>
                    </a:cubicBezTo>
                    <a:cubicBezTo>
                      <a:pt x="61" y="83"/>
                      <a:pt x="60" y="86"/>
                      <a:pt x="60" y="9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59" y="92"/>
                      <a:pt x="59" y="9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8"/>
                      <a:pt x="41" y="88"/>
                      <a:pt x="40" y="90"/>
                    </a:cubicBezTo>
                    <a:cubicBezTo>
                      <a:pt x="40" y="91"/>
                      <a:pt x="41" y="92"/>
                      <a:pt x="42" y="92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9" y="96"/>
                      <a:pt x="61" y="97"/>
                      <a:pt x="62" y="95"/>
                    </a:cubicBezTo>
                    <a:cubicBezTo>
                      <a:pt x="63" y="95"/>
                      <a:pt x="64" y="94"/>
                      <a:pt x="64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87"/>
                      <a:pt x="64" y="86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3" y="69"/>
                      <a:pt x="88" y="58"/>
                      <a:pt x="88" y="44"/>
                    </a:cubicBezTo>
                    <a:cubicBezTo>
                      <a:pt x="88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370"/>
              <p:cNvSpPr>
                <a:spLocks/>
              </p:cNvSpPr>
              <p:nvPr/>
            </p:nvSpPr>
            <p:spPr bwMode="auto">
              <a:xfrm>
                <a:off x="4856163" y="2419350"/>
                <a:ext cx="80963" cy="25400"/>
              </a:xfrm>
              <a:custGeom>
                <a:avLst/>
                <a:gdLst/>
                <a:ahLst/>
                <a:cxnLst>
                  <a:cxn ang="0">
                    <a:pos x="34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34" y="11"/>
                  </a:cxn>
                  <a:cxn ang="0">
                    <a:pos x="34" y="11"/>
                  </a:cxn>
                </a:cxnLst>
                <a:rect l="0" t="0" r="r" b="b"/>
                <a:pathLst>
                  <a:path w="36" h="11">
                    <a:moveTo>
                      <a:pt x="34" y="11"/>
                    </a:moveTo>
                    <a:cubicBezTo>
                      <a:pt x="35" y="11"/>
                      <a:pt x="36" y="10"/>
                      <a:pt x="36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371"/>
              <p:cNvSpPr>
                <a:spLocks/>
              </p:cNvSpPr>
              <p:nvPr/>
            </p:nvSpPr>
            <p:spPr bwMode="auto">
              <a:xfrm>
                <a:off x="4859338" y="2444750"/>
                <a:ext cx="68263" cy="222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0" y="8"/>
                  </a:cxn>
                  <a:cxn ang="0">
                    <a:pos x="28" y="6"/>
                  </a:cxn>
                  <a:cxn ang="0">
                    <a:pos x="2" y="0"/>
                  </a:cxn>
                </a:cxnLst>
                <a:rect l="0" t="0" r="r" b="b"/>
                <a:pathLst>
                  <a:path w="30" h="10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0"/>
                      <a:pt x="30" y="9"/>
                      <a:pt x="30" y="8"/>
                    </a:cubicBezTo>
                    <a:cubicBezTo>
                      <a:pt x="30" y="7"/>
                      <a:pt x="30" y="6"/>
                      <a:pt x="28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27585" y="1872530"/>
            <a:ext cx="1643074" cy="548690"/>
            <a:chOff x="827585" y="1872530"/>
            <a:chExt cx="1643074" cy="548690"/>
          </a:xfrm>
        </p:grpSpPr>
        <p:sp>
          <p:nvSpPr>
            <p:cNvPr id="113" name="Rectangle 4"/>
            <p:cNvSpPr/>
            <p:nvPr/>
          </p:nvSpPr>
          <p:spPr bwMode="auto">
            <a:xfrm>
              <a:off x="827585" y="2023675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14" name="Rectangle 5"/>
            <p:cNvSpPr/>
            <p:nvPr/>
          </p:nvSpPr>
          <p:spPr bwMode="auto">
            <a:xfrm>
              <a:off x="1857795" y="1872530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15" name="Group 154"/>
          <p:cNvGrpSpPr>
            <a:grpSpLocks/>
          </p:cNvGrpSpPr>
          <p:nvPr/>
        </p:nvGrpSpPr>
        <p:grpSpPr bwMode="auto">
          <a:xfrm>
            <a:off x="827585" y="3748314"/>
            <a:ext cx="1643074" cy="522670"/>
            <a:chOff x="2500331" y="3841957"/>
            <a:chExt cx="1643086" cy="522466"/>
          </a:xfrm>
        </p:grpSpPr>
        <p:sp>
          <p:nvSpPr>
            <p:cNvPr id="116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17" name="Rectangle 5"/>
            <p:cNvSpPr/>
            <p:nvPr/>
          </p:nvSpPr>
          <p:spPr>
            <a:xfrm>
              <a:off x="3530549" y="384195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18" name="Group 154"/>
          <p:cNvGrpSpPr>
            <a:grpSpLocks/>
          </p:cNvGrpSpPr>
          <p:nvPr/>
        </p:nvGrpSpPr>
        <p:grpSpPr bwMode="auto">
          <a:xfrm>
            <a:off x="6804249" y="1872530"/>
            <a:ext cx="1643074" cy="548690"/>
            <a:chOff x="2500331" y="3815947"/>
            <a:chExt cx="1643086" cy="548476"/>
          </a:xfrm>
        </p:grpSpPr>
        <p:sp>
          <p:nvSpPr>
            <p:cNvPr id="119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0" name="Rectangle 5"/>
            <p:cNvSpPr/>
            <p:nvPr/>
          </p:nvSpPr>
          <p:spPr>
            <a:xfrm>
              <a:off x="2572340" y="381594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21" name="Group 154"/>
          <p:cNvGrpSpPr>
            <a:grpSpLocks/>
          </p:cNvGrpSpPr>
          <p:nvPr/>
        </p:nvGrpSpPr>
        <p:grpSpPr bwMode="auto">
          <a:xfrm>
            <a:off x="6804249" y="3748314"/>
            <a:ext cx="1643074" cy="522670"/>
            <a:chOff x="2500331" y="3841957"/>
            <a:chExt cx="1643086" cy="522466"/>
          </a:xfrm>
        </p:grpSpPr>
        <p:sp>
          <p:nvSpPr>
            <p:cNvPr id="122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4" name="Rectangle 5"/>
            <p:cNvSpPr/>
            <p:nvPr/>
          </p:nvSpPr>
          <p:spPr>
            <a:xfrm>
              <a:off x="2572340" y="384195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cxnSp>
        <p:nvCxnSpPr>
          <p:cNvPr id="135" name="直接连接符 134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解决方法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17722" y="1249957"/>
            <a:ext cx="1078395" cy="1333372"/>
            <a:chOff x="3817722" y="1249957"/>
            <a:chExt cx="1078395" cy="1333372"/>
          </a:xfrm>
        </p:grpSpPr>
        <p:cxnSp>
          <p:nvCxnSpPr>
            <p:cNvPr id="131" name="Straight Connector 30"/>
            <p:cNvCxnSpPr/>
            <p:nvPr/>
          </p:nvCxnSpPr>
          <p:spPr>
            <a:xfrm flipV="1">
              <a:off x="4367661" y="2259111"/>
              <a:ext cx="0" cy="324218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/>
          </p:nvGrpSpPr>
          <p:grpSpPr>
            <a:xfrm>
              <a:off x="3817722" y="1249957"/>
              <a:ext cx="1078395" cy="1078395"/>
              <a:chOff x="3817722" y="1249957"/>
              <a:chExt cx="1078395" cy="1078395"/>
            </a:xfrm>
          </p:grpSpPr>
          <p:sp>
            <p:nvSpPr>
              <p:cNvPr id="129" name="AutoShape 1"/>
              <p:cNvSpPr>
                <a:spLocks/>
              </p:cNvSpPr>
              <p:nvPr/>
            </p:nvSpPr>
            <p:spPr bwMode="auto">
              <a:xfrm>
                <a:off x="3817722" y="1249957"/>
                <a:ext cx="1078395" cy="1078395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 w="19050">
                <a:solidFill>
                  <a:schemeClr val="accent1"/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lIns="0" tIns="0" rIns="0" bIns="0"/>
              <a:lstStyle/>
              <a:p>
                <a:pPr hangingPunct="0">
                  <a:defRPr/>
                </a:pPr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30" name="AutoShape 1"/>
              <p:cNvSpPr>
                <a:spLocks/>
              </p:cNvSpPr>
              <p:nvPr/>
            </p:nvSpPr>
            <p:spPr bwMode="auto">
              <a:xfrm rot="5400000">
                <a:off x="4103072" y="1538977"/>
                <a:ext cx="524690" cy="524161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32" name="Group 69"/>
              <p:cNvGrpSpPr/>
              <p:nvPr/>
            </p:nvGrpSpPr>
            <p:grpSpPr>
              <a:xfrm>
                <a:off x="4230568" y="1661636"/>
                <a:ext cx="269699" cy="278841"/>
                <a:chOff x="209551" y="3594100"/>
                <a:chExt cx="280988" cy="290513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p:grpSpPr>
            <p:sp>
              <p:nvSpPr>
                <p:cNvPr id="133" name="Freeform 154"/>
                <p:cNvSpPr>
                  <a:spLocks noEditPoints="1"/>
                </p:cNvSpPr>
                <p:nvPr/>
              </p:nvSpPr>
              <p:spPr bwMode="auto">
                <a:xfrm>
                  <a:off x="209551" y="3594100"/>
                  <a:ext cx="280988" cy="290513"/>
                </a:xfrm>
                <a:custGeom>
                  <a:avLst/>
                  <a:gdLst/>
                  <a:ahLst/>
                  <a:cxnLst>
                    <a:cxn ang="0">
                      <a:pos x="25" y="104"/>
                    </a:cxn>
                    <a:cxn ang="0">
                      <a:pos x="40" y="103"/>
                    </a:cxn>
                    <a:cxn ang="0">
                      <a:pos x="84" y="103"/>
                    </a:cxn>
                    <a:cxn ang="0">
                      <a:pos x="99" y="104"/>
                    </a:cxn>
                    <a:cxn ang="0">
                      <a:pos x="108" y="64"/>
                    </a:cxn>
                    <a:cxn ang="0">
                      <a:pos x="99" y="24"/>
                    </a:cxn>
                    <a:cxn ang="0">
                      <a:pos x="62" y="0"/>
                    </a:cxn>
                    <a:cxn ang="0">
                      <a:pos x="25" y="24"/>
                    </a:cxn>
                    <a:cxn ang="0">
                      <a:pos x="16" y="64"/>
                    </a:cxn>
                    <a:cxn ang="0">
                      <a:pos x="62" y="124"/>
                    </a:cxn>
                    <a:cxn ang="0">
                      <a:pos x="62" y="95"/>
                    </a:cxn>
                    <a:cxn ang="0">
                      <a:pos x="62" y="124"/>
                    </a:cxn>
                    <a:cxn ang="0">
                      <a:pos x="39" y="50"/>
                    </a:cxn>
                    <a:cxn ang="0">
                      <a:pos x="62" y="37"/>
                    </a:cxn>
                    <a:cxn ang="0">
                      <a:pos x="85" y="50"/>
                    </a:cxn>
                    <a:cxn ang="0">
                      <a:pos x="85" y="78"/>
                    </a:cxn>
                    <a:cxn ang="0">
                      <a:pos x="62" y="91"/>
                    </a:cxn>
                    <a:cxn ang="0">
                      <a:pos x="39" y="78"/>
                    </a:cxn>
                    <a:cxn ang="0">
                      <a:pos x="34" y="74"/>
                    </a:cxn>
                    <a:cxn ang="0">
                      <a:pos x="34" y="54"/>
                    </a:cxn>
                    <a:cxn ang="0">
                      <a:pos x="34" y="74"/>
                    </a:cxn>
                    <a:cxn ang="0">
                      <a:pos x="42" y="30"/>
                    </a:cxn>
                    <a:cxn ang="0">
                      <a:pos x="48" y="40"/>
                    </a:cxn>
                    <a:cxn ang="0">
                      <a:pos x="67" y="35"/>
                    </a:cxn>
                    <a:cxn ang="0">
                      <a:pos x="85" y="45"/>
                    </a:cxn>
                    <a:cxn ang="0">
                      <a:pos x="67" y="35"/>
                    </a:cxn>
                    <a:cxn ang="0">
                      <a:pos x="102" y="64"/>
                    </a:cxn>
                    <a:cxn ang="0">
                      <a:pos x="90" y="64"/>
                    </a:cxn>
                    <a:cxn ang="0">
                      <a:pos x="85" y="83"/>
                    </a:cxn>
                    <a:cxn ang="0">
                      <a:pos x="67" y="93"/>
                    </a:cxn>
                    <a:cxn ang="0">
                      <a:pos x="85" y="83"/>
                    </a:cxn>
                    <a:cxn ang="0">
                      <a:pos x="57" y="93"/>
                    </a:cxn>
                    <a:cxn ang="0">
                      <a:pos x="39" y="83"/>
                    </a:cxn>
                    <a:cxn ang="0">
                      <a:pos x="116" y="94"/>
                    </a:cxn>
                    <a:cxn ang="0">
                      <a:pos x="86" y="99"/>
                    </a:cxn>
                    <a:cxn ang="0">
                      <a:pos x="105" y="67"/>
                    </a:cxn>
                    <a:cxn ang="0">
                      <a:pos x="99" y="28"/>
                    </a:cxn>
                    <a:cxn ang="0">
                      <a:pos x="105" y="61"/>
                    </a:cxn>
                    <a:cxn ang="0">
                      <a:pos x="86" y="29"/>
                    </a:cxn>
                    <a:cxn ang="0">
                      <a:pos x="62" y="4"/>
                    </a:cxn>
                    <a:cxn ang="0">
                      <a:pos x="62" y="33"/>
                    </a:cxn>
                    <a:cxn ang="0">
                      <a:pos x="62" y="4"/>
                    </a:cxn>
                    <a:cxn ang="0">
                      <a:pos x="25" y="28"/>
                    </a:cxn>
                    <a:cxn ang="0">
                      <a:pos x="35" y="48"/>
                    </a:cxn>
                    <a:cxn ang="0">
                      <a:pos x="8" y="34"/>
                    </a:cxn>
                    <a:cxn ang="0">
                      <a:pos x="35" y="80"/>
                    </a:cxn>
                    <a:cxn ang="0">
                      <a:pos x="25" y="100"/>
                    </a:cxn>
                    <a:cxn ang="0">
                      <a:pos x="8" y="94"/>
                    </a:cxn>
                  </a:cxnLst>
                  <a:rect l="0" t="0" r="r" b="b"/>
                  <a:pathLst>
                    <a:path w="124" h="128">
                      <a:moveTo>
                        <a:pt x="4" y="96"/>
                      </a:moveTo>
                      <a:cubicBezTo>
                        <a:pt x="7" y="101"/>
                        <a:pt x="14" y="104"/>
                        <a:pt x="25" y="104"/>
                      </a:cubicBezTo>
                      <a:cubicBezTo>
                        <a:pt x="25" y="104"/>
                        <a:pt x="25" y="104"/>
                        <a:pt x="25" y="104"/>
                      </a:cubicBezTo>
                      <a:cubicBezTo>
                        <a:pt x="29" y="104"/>
                        <a:pt x="34" y="104"/>
                        <a:pt x="40" y="103"/>
                      </a:cubicBezTo>
                      <a:cubicBezTo>
                        <a:pt x="45" y="118"/>
                        <a:pt x="53" y="128"/>
                        <a:pt x="62" y="128"/>
                      </a:cubicBezTo>
                      <a:cubicBezTo>
                        <a:pt x="71" y="128"/>
                        <a:pt x="79" y="118"/>
                        <a:pt x="84" y="103"/>
                      </a:cubicBezTo>
                      <a:cubicBezTo>
                        <a:pt x="90" y="104"/>
                        <a:pt x="95" y="104"/>
                        <a:pt x="99" y="104"/>
                      </a:cubicBezTo>
                      <a:cubicBezTo>
                        <a:pt x="99" y="104"/>
                        <a:pt x="99" y="104"/>
                        <a:pt x="99" y="104"/>
                      </a:cubicBezTo>
                      <a:cubicBezTo>
                        <a:pt x="110" y="104"/>
                        <a:pt x="117" y="101"/>
                        <a:pt x="120" y="96"/>
                      </a:cubicBezTo>
                      <a:cubicBezTo>
                        <a:pt x="124" y="89"/>
                        <a:pt x="120" y="77"/>
                        <a:pt x="108" y="64"/>
                      </a:cubicBezTo>
                      <a:cubicBezTo>
                        <a:pt x="120" y="51"/>
                        <a:pt x="124" y="39"/>
                        <a:pt x="120" y="32"/>
                      </a:cubicBezTo>
                      <a:cubicBezTo>
                        <a:pt x="117" y="27"/>
                        <a:pt x="110" y="24"/>
                        <a:pt x="99" y="24"/>
                      </a:cubicBezTo>
                      <a:cubicBezTo>
                        <a:pt x="95" y="24"/>
                        <a:pt x="90" y="24"/>
                        <a:pt x="84" y="25"/>
                      </a:cubicBezTo>
                      <a:cubicBezTo>
                        <a:pt x="79" y="10"/>
                        <a:pt x="71" y="0"/>
                        <a:pt x="62" y="0"/>
                      </a:cubicBezTo>
                      <a:cubicBezTo>
                        <a:pt x="53" y="0"/>
                        <a:pt x="45" y="10"/>
                        <a:pt x="40" y="25"/>
                      </a:cubicBezTo>
                      <a:cubicBezTo>
                        <a:pt x="34" y="24"/>
                        <a:pt x="29" y="24"/>
                        <a:pt x="25" y="24"/>
                      </a:cubicBezTo>
                      <a:cubicBezTo>
                        <a:pt x="14" y="24"/>
                        <a:pt x="7" y="27"/>
                        <a:pt x="4" y="32"/>
                      </a:cubicBezTo>
                      <a:cubicBezTo>
                        <a:pt x="0" y="39"/>
                        <a:pt x="4" y="51"/>
                        <a:pt x="16" y="64"/>
                      </a:cubicBezTo>
                      <a:cubicBezTo>
                        <a:pt x="4" y="77"/>
                        <a:pt x="0" y="89"/>
                        <a:pt x="4" y="96"/>
                      </a:cubicBezTo>
                      <a:close/>
                      <a:moveTo>
                        <a:pt x="62" y="124"/>
                      </a:moveTo>
                      <a:cubicBezTo>
                        <a:pt x="55" y="124"/>
                        <a:pt x="48" y="115"/>
                        <a:pt x="43" y="102"/>
                      </a:cubicBezTo>
                      <a:cubicBezTo>
                        <a:pt x="50" y="100"/>
                        <a:pt x="56" y="98"/>
                        <a:pt x="62" y="95"/>
                      </a:cubicBezTo>
                      <a:cubicBezTo>
                        <a:pt x="68" y="98"/>
                        <a:pt x="74" y="100"/>
                        <a:pt x="81" y="102"/>
                      </a:cubicBezTo>
                      <a:cubicBezTo>
                        <a:pt x="76" y="115"/>
                        <a:pt x="69" y="124"/>
                        <a:pt x="62" y="124"/>
                      </a:cubicBezTo>
                      <a:close/>
                      <a:moveTo>
                        <a:pt x="38" y="64"/>
                      </a:moveTo>
                      <a:cubicBezTo>
                        <a:pt x="38" y="59"/>
                        <a:pt x="38" y="55"/>
                        <a:pt x="39" y="50"/>
                      </a:cubicBezTo>
                      <a:cubicBezTo>
                        <a:pt x="42" y="48"/>
                        <a:pt x="46" y="46"/>
                        <a:pt x="50" y="43"/>
                      </a:cubicBezTo>
                      <a:cubicBezTo>
                        <a:pt x="54" y="41"/>
                        <a:pt x="58" y="39"/>
                        <a:pt x="62" y="37"/>
                      </a:cubicBezTo>
                      <a:cubicBezTo>
                        <a:pt x="66" y="39"/>
                        <a:pt x="70" y="41"/>
                        <a:pt x="74" y="43"/>
                      </a:cubicBezTo>
                      <a:cubicBezTo>
                        <a:pt x="78" y="46"/>
                        <a:pt x="82" y="48"/>
                        <a:pt x="85" y="50"/>
                      </a:cubicBezTo>
                      <a:cubicBezTo>
                        <a:pt x="86" y="55"/>
                        <a:pt x="86" y="59"/>
                        <a:pt x="86" y="64"/>
                      </a:cubicBezTo>
                      <a:cubicBezTo>
                        <a:pt x="86" y="69"/>
                        <a:pt x="86" y="73"/>
                        <a:pt x="85" y="78"/>
                      </a:cubicBezTo>
                      <a:cubicBezTo>
                        <a:pt x="82" y="80"/>
                        <a:pt x="78" y="82"/>
                        <a:pt x="74" y="85"/>
                      </a:cubicBezTo>
                      <a:cubicBezTo>
                        <a:pt x="70" y="87"/>
                        <a:pt x="66" y="89"/>
                        <a:pt x="62" y="91"/>
                      </a:cubicBezTo>
                      <a:cubicBezTo>
                        <a:pt x="58" y="89"/>
                        <a:pt x="54" y="87"/>
                        <a:pt x="50" y="85"/>
                      </a:cubicBezTo>
                      <a:cubicBezTo>
                        <a:pt x="46" y="82"/>
                        <a:pt x="42" y="80"/>
                        <a:pt x="39" y="78"/>
                      </a:cubicBezTo>
                      <a:cubicBezTo>
                        <a:pt x="38" y="73"/>
                        <a:pt x="38" y="69"/>
                        <a:pt x="38" y="64"/>
                      </a:cubicBezTo>
                      <a:close/>
                      <a:moveTo>
                        <a:pt x="34" y="74"/>
                      </a:moveTo>
                      <a:cubicBezTo>
                        <a:pt x="30" y="71"/>
                        <a:pt x="26" y="68"/>
                        <a:pt x="22" y="64"/>
                      </a:cubicBezTo>
                      <a:cubicBezTo>
                        <a:pt x="26" y="60"/>
                        <a:pt x="30" y="57"/>
                        <a:pt x="34" y="54"/>
                      </a:cubicBezTo>
                      <a:cubicBezTo>
                        <a:pt x="34" y="57"/>
                        <a:pt x="34" y="60"/>
                        <a:pt x="34" y="64"/>
                      </a:cubicBezTo>
                      <a:cubicBezTo>
                        <a:pt x="34" y="68"/>
                        <a:pt x="34" y="71"/>
                        <a:pt x="34" y="74"/>
                      </a:cubicBezTo>
                      <a:close/>
                      <a:moveTo>
                        <a:pt x="39" y="45"/>
                      </a:moveTo>
                      <a:cubicBezTo>
                        <a:pt x="40" y="40"/>
                        <a:pt x="41" y="35"/>
                        <a:pt x="42" y="30"/>
                      </a:cubicBezTo>
                      <a:cubicBezTo>
                        <a:pt x="47" y="31"/>
                        <a:pt x="52" y="33"/>
                        <a:pt x="57" y="35"/>
                      </a:cubicBezTo>
                      <a:cubicBezTo>
                        <a:pt x="54" y="36"/>
                        <a:pt x="51" y="38"/>
                        <a:pt x="48" y="40"/>
                      </a:cubicBezTo>
                      <a:cubicBezTo>
                        <a:pt x="45" y="42"/>
                        <a:pt x="42" y="43"/>
                        <a:pt x="39" y="45"/>
                      </a:cubicBezTo>
                      <a:close/>
                      <a:moveTo>
                        <a:pt x="67" y="35"/>
                      </a:moveTo>
                      <a:cubicBezTo>
                        <a:pt x="72" y="33"/>
                        <a:pt x="77" y="31"/>
                        <a:pt x="82" y="30"/>
                      </a:cubicBezTo>
                      <a:cubicBezTo>
                        <a:pt x="83" y="35"/>
                        <a:pt x="84" y="40"/>
                        <a:pt x="85" y="45"/>
                      </a:cubicBezTo>
                      <a:cubicBezTo>
                        <a:pt x="82" y="43"/>
                        <a:pt x="79" y="42"/>
                        <a:pt x="76" y="40"/>
                      </a:cubicBezTo>
                      <a:cubicBezTo>
                        <a:pt x="73" y="38"/>
                        <a:pt x="70" y="36"/>
                        <a:pt x="67" y="35"/>
                      </a:cubicBezTo>
                      <a:close/>
                      <a:moveTo>
                        <a:pt x="90" y="54"/>
                      </a:moveTo>
                      <a:cubicBezTo>
                        <a:pt x="94" y="57"/>
                        <a:pt x="98" y="60"/>
                        <a:pt x="102" y="64"/>
                      </a:cubicBezTo>
                      <a:cubicBezTo>
                        <a:pt x="98" y="68"/>
                        <a:pt x="94" y="71"/>
                        <a:pt x="90" y="74"/>
                      </a:cubicBezTo>
                      <a:cubicBezTo>
                        <a:pt x="90" y="71"/>
                        <a:pt x="90" y="68"/>
                        <a:pt x="90" y="64"/>
                      </a:cubicBezTo>
                      <a:cubicBezTo>
                        <a:pt x="90" y="60"/>
                        <a:pt x="90" y="57"/>
                        <a:pt x="90" y="54"/>
                      </a:cubicBezTo>
                      <a:close/>
                      <a:moveTo>
                        <a:pt x="85" y="83"/>
                      </a:moveTo>
                      <a:cubicBezTo>
                        <a:pt x="84" y="88"/>
                        <a:pt x="83" y="93"/>
                        <a:pt x="82" y="98"/>
                      </a:cubicBezTo>
                      <a:cubicBezTo>
                        <a:pt x="77" y="97"/>
                        <a:pt x="72" y="95"/>
                        <a:pt x="67" y="93"/>
                      </a:cubicBezTo>
                      <a:cubicBezTo>
                        <a:pt x="70" y="92"/>
                        <a:pt x="73" y="90"/>
                        <a:pt x="76" y="88"/>
                      </a:cubicBezTo>
                      <a:cubicBezTo>
                        <a:pt x="79" y="86"/>
                        <a:pt x="82" y="85"/>
                        <a:pt x="85" y="83"/>
                      </a:cubicBezTo>
                      <a:close/>
                      <a:moveTo>
                        <a:pt x="48" y="88"/>
                      </a:moveTo>
                      <a:cubicBezTo>
                        <a:pt x="51" y="90"/>
                        <a:pt x="54" y="92"/>
                        <a:pt x="57" y="93"/>
                      </a:cubicBezTo>
                      <a:cubicBezTo>
                        <a:pt x="52" y="95"/>
                        <a:pt x="47" y="97"/>
                        <a:pt x="42" y="98"/>
                      </a:cubicBezTo>
                      <a:cubicBezTo>
                        <a:pt x="41" y="93"/>
                        <a:pt x="40" y="88"/>
                        <a:pt x="39" y="83"/>
                      </a:cubicBezTo>
                      <a:cubicBezTo>
                        <a:pt x="42" y="85"/>
                        <a:pt x="45" y="86"/>
                        <a:pt x="48" y="88"/>
                      </a:cubicBezTo>
                      <a:close/>
                      <a:moveTo>
                        <a:pt x="116" y="94"/>
                      </a:moveTo>
                      <a:cubicBezTo>
                        <a:pt x="114" y="98"/>
                        <a:pt x="108" y="100"/>
                        <a:pt x="99" y="100"/>
                      </a:cubicBezTo>
                      <a:cubicBezTo>
                        <a:pt x="95" y="100"/>
                        <a:pt x="90" y="100"/>
                        <a:pt x="86" y="99"/>
                      </a:cubicBezTo>
                      <a:cubicBezTo>
                        <a:pt x="87" y="93"/>
                        <a:pt x="88" y="87"/>
                        <a:pt x="89" y="80"/>
                      </a:cubicBezTo>
                      <a:cubicBezTo>
                        <a:pt x="95" y="76"/>
                        <a:pt x="101" y="71"/>
                        <a:pt x="105" y="67"/>
                      </a:cubicBezTo>
                      <a:cubicBezTo>
                        <a:pt x="115" y="78"/>
                        <a:pt x="120" y="88"/>
                        <a:pt x="116" y="94"/>
                      </a:cubicBezTo>
                      <a:close/>
                      <a:moveTo>
                        <a:pt x="99" y="28"/>
                      </a:moveTo>
                      <a:cubicBezTo>
                        <a:pt x="108" y="28"/>
                        <a:pt x="114" y="30"/>
                        <a:pt x="116" y="34"/>
                      </a:cubicBezTo>
                      <a:cubicBezTo>
                        <a:pt x="120" y="40"/>
                        <a:pt x="115" y="50"/>
                        <a:pt x="105" y="61"/>
                      </a:cubicBezTo>
                      <a:cubicBezTo>
                        <a:pt x="101" y="57"/>
                        <a:pt x="95" y="52"/>
                        <a:pt x="89" y="48"/>
                      </a:cubicBezTo>
                      <a:cubicBezTo>
                        <a:pt x="88" y="41"/>
                        <a:pt x="87" y="35"/>
                        <a:pt x="86" y="29"/>
                      </a:cubicBezTo>
                      <a:cubicBezTo>
                        <a:pt x="90" y="28"/>
                        <a:pt x="95" y="28"/>
                        <a:pt x="99" y="28"/>
                      </a:cubicBezTo>
                      <a:close/>
                      <a:moveTo>
                        <a:pt x="62" y="4"/>
                      </a:moveTo>
                      <a:cubicBezTo>
                        <a:pt x="69" y="4"/>
                        <a:pt x="76" y="13"/>
                        <a:pt x="81" y="26"/>
                      </a:cubicBezTo>
                      <a:cubicBezTo>
                        <a:pt x="74" y="28"/>
                        <a:pt x="68" y="30"/>
                        <a:pt x="62" y="33"/>
                      </a:cubicBezTo>
                      <a:cubicBezTo>
                        <a:pt x="56" y="30"/>
                        <a:pt x="50" y="28"/>
                        <a:pt x="43" y="26"/>
                      </a:cubicBezTo>
                      <a:cubicBezTo>
                        <a:pt x="48" y="13"/>
                        <a:pt x="55" y="4"/>
                        <a:pt x="62" y="4"/>
                      </a:cubicBezTo>
                      <a:close/>
                      <a:moveTo>
                        <a:pt x="8" y="34"/>
                      </a:moveTo>
                      <a:cubicBezTo>
                        <a:pt x="10" y="30"/>
                        <a:pt x="16" y="28"/>
                        <a:pt x="25" y="28"/>
                      </a:cubicBezTo>
                      <a:cubicBezTo>
                        <a:pt x="29" y="28"/>
                        <a:pt x="34" y="28"/>
                        <a:pt x="38" y="29"/>
                      </a:cubicBezTo>
                      <a:cubicBezTo>
                        <a:pt x="37" y="35"/>
                        <a:pt x="36" y="41"/>
                        <a:pt x="35" y="48"/>
                      </a:cubicBezTo>
                      <a:cubicBezTo>
                        <a:pt x="29" y="52"/>
                        <a:pt x="23" y="57"/>
                        <a:pt x="19" y="61"/>
                      </a:cubicBezTo>
                      <a:cubicBezTo>
                        <a:pt x="9" y="50"/>
                        <a:pt x="4" y="40"/>
                        <a:pt x="8" y="34"/>
                      </a:cubicBezTo>
                      <a:close/>
                      <a:moveTo>
                        <a:pt x="19" y="67"/>
                      </a:moveTo>
                      <a:cubicBezTo>
                        <a:pt x="23" y="71"/>
                        <a:pt x="29" y="76"/>
                        <a:pt x="35" y="80"/>
                      </a:cubicBezTo>
                      <a:cubicBezTo>
                        <a:pt x="36" y="87"/>
                        <a:pt x="37" y="93"/>
                        <a:pt x="38" y="99"/>
                      </a:cubicBezTo>
                      <a:cubicBezTo>
                        <a:pt x="34" y="100"/>
                        <a:pt x="29" y="100"/>
                        <a:pt x="25" y="100"/>
                      </a:cubicBezTo>
                      <a:cubicBezTo>
                        <a:pt x="25" y="100"/>
                        <a:pt x="25" y="100"/>
                        <a:pt x="25" y="100"/>
                      </a:cubicBezTo>
                      <a:cubicBezTo>
                        <a:pt x="16" y="100"/>
                        <a:pt x="10" y="98"/>
                        <a:pt x="8" y="94"/>
                      </a:cubicBezTo>
                      <a:cubicBezTo>
                        <a:pt x="4" y="88"/>
                        <a:pt x="9" y="78"/>
                        <a:pt x="19" y="67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34" name="Freeform 155"/>
                <p:cNvSpPr>
                  <a:spLocks noEditPoints="1"/>
                </p:cNvSpPr>
                <p:nvPr/>
              </p:nvSpPr>
              <p:spPr bwMode="auto">
                <a:xfrm>
                  <a:off x="327026" y="3716338"/>
                  <a:ext cx="46038" cy="46038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10" y="20"/>
                    </a:cxn>
                    <a:cxn ang="0">
                      <a:pos x="10" y="4"/>
                    </a:cxn>
                    <a:cxn ang="0">
                      <a:pos x="16" y="10"/>
                    </a:cxn>
                    <a:cxn ang="0">
                      <a:pos x="10" y="16"/>
                    </a:cxn>
                    <a:cxn ang="0">
                      <a:pos x="4" y="10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20" h="20">
                      <a:moveTo>
                        <a:pt x="10" y="20"/>
                      </a:moveTo>
                      <a:cubicBezTo>
                        <a:pt x="16" y="20"/>
                        <a:pt x="20" y="16"/>
                        <a:pt x="20" y="10"/>
                      </a:cubicBezTo>
                      <a:cubicBezTo>
                        <a:pt x="20" y="4"/>
                        <a:pt x="16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"/>
                        <a:pt x="4" y="20"/>
                        <a:pt x="10" y="20"/>
                      </a:cubicBezTo>
                      <a:close/>
                      <a:moveTo>
                        <a:pt x="10" y="4"/>
                      </a:moveTo>
                      <a:cubicBezTo>
                        <a:pt x="13" y="4"/>
                        <a:pt x="16" y="7"/>
                        <a:pt x="16" y="10"/>
                      </a:cubicBezTo>
                      <a:cubicBezTo>
                        <a:pt x="16" y="13"/>
                        <a:pt x="13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72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4" name="组合 13"/>
          <p:cNvGrpSpPr/>
          <p:nvPr/>
        </p:nvGrpSpPr>
        <p:grpSpPr>
          <a:xfrm>
            <a:off x="4879762" y="1725607"/>
            <a:ext cx="3124449" cy="352362"/>
            <a:chOff x="4879762" y="1696697"/>
            <a:chExt cx="3124449" cy="352362"/>
          </a:xfrm>
        </p:grpSpPr>
        <p:grpSp>
          <p:nvGrpSpPr>
            <p:cNvPr id="103" name="Group 62"/>
            <p:cNvGrpSpPr/>
            <p:nvPr/>
          </p:nvGrpSpPr>
          <p:grpSpPr>
            <a:xfrm>
              <a:off x="7620470" y="1730232"/>
              <a:ext cx="382686" cy="222646"/>
              <a:chOff x="6332454" y="2628520"/>
              <a:chExt cx="382686" cy="222646"/>
            </a:xfrm>
          </p:grpSpPr>
          <p:grpSp>
            <p:nvGrpSpPr>
              <p:cNvPr id="104" name="Group 54"/>
              <p:cNvGrpSpPr>
                <a:grpSpLocks/>
              </p:cNvGrpSpPr>
              <p:nvPr/>
            </p:nvGrpSpPr>
            <p:grpSpPr bwMode="auto">
              <a:xfrm>
                <a:off x="6332454" y="2649553"/>
                <a:ext cx="382686" cy="201613"/>
                <a:chOff x="4343400" y="615950"/>
                <a:chExt cx="372182" cy="22401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6" name="Isosceles Triangle 42"/>
                <p:cNvSpPr/>
                <p:nvPr/>
              </p:nvSpPr>
              <p:spPr bwMode="auto">
                <a:xfrm rot="10800000">
                  <a:off x="4475692" y="732367"/>
                  <a:ext cx="107597" cy="10759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107" name="Rounded Rectangle 41"/>
                <p:cNvSpPr/>
                <p:nvPr/>
              </p:nvSpPr>
              <p:spPr bwMode="auto">
                <a:xfrm>
                  <a:off x="4343400" y="615950"/>
                  <a:ext cx="372182" cy="169333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105" name="TextBox 59"/>
              <p:cNvSpPr txBox="1">
                <a:spLocks noChangeArrowheads="1"/>
              </p:cNvSpPr>
              <p:nvPr/>
            </p:nvSpPr>
            <p:spPr bwMode="auto">
              <a:xfrm>
                <a:off x="6359508" y="262852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 smtClean="0">
                    <a:solidFill>
                      <a:schemeClr val="bg1"/>
                    </a:solidFill>
                    <a:ea typeface="Roboto Lt" pitchFamily="2" charset="0"/>
                  </a:rPr>
                  <a:t>85%</a:t>
                </a:r>
                <a:endParaRPr lang="id-ID" sz="600" dirty="0">
                  <a:solidFill>
                    <a:schemeClr val="bg1"/>
                  </a:solidFill>
                  <a:ea typeface="Roboto Lt" pitchFamily="2" charset="0"/>
                </a:endParaRPr>
              </a:p>
            </p:txBody>
          </p:sp>
        </p:grpSp>
        <p:sp>
          <p:nvSpPr>
            <p:cNvPr id="108" name="Rectangle 35"/>
            <p:cNvSpPr/>
            <p:nvPr/>
          </p:nvSpPr>
          <p:spPr bwMode="auto">
            <a:xfrm>
              <a:off x="4879762" y="1696697"/>
              <a:ext cx="5950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</a:t>
              </a:r>
              <a:r>
                <a:rPr lang="zh-CN" altLang="en-US" sz="800" b="1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sz="800" b="1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  <p:cxnSp>
          <p:nvCxnSpPr>
            <p:cNvPr id="117" name="Straight Connector 37"/>
            <p:cNvCxnSpPr/>
            <p:nvPr/>
          </p:nvCxnSpPr>
          <p:spPr bwMode="auto">
            <a:xfrm flipV="1">
              <a:off x="4992446" y="2047471"/>
              <a:ext cx="3011765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38"/>
            <p:cNvCxnSpPr/>
            <p:nvPr/>
          </p:nvCxnSpPr>
          <p:spPr bwMode="auto">
            <a:xfrm flipV="1">
              <a:off x="4991108" y="2047471"/>
              <a:ext cx="2591676" cy="5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39"/>
          <p:cNvGrpSpPr/>
          <p:nvPr/>
        </p:nvGrpSpPr>
        <p:grpSpPr>
          <a:xfrm>
            <a:off x="4247373" y="1751265"/>
            <a:ext cx="468643" cy="460445"/>
            <a:chOff x="2744199" y="4148148"/>
            <a:chExt cx="581680" cy="571504"/>
          </a:xfrm>
        </p:grpSpPr>
        <p:sp>
          <p:nvSpPr>
            <p:cNvPr id="120" name="Oval 8"/>
            <p:cNvSpPr/>
            <p:nvPr/>
          </p:nvSpPr>
          <p:spPr>
            <a:xfrm>
              <a:off x="2744199" y="4148148"/>
              <a:ext cx="571504" cy="571504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78281" y="4264623"/>
              <a:ext cx="547598" cy="289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1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99%</a:t>
              </a:r>
              <a:endParaRPr lang="id-ID" sz="11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1246427" y="1955476"/>
            <a:ext cx="232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容打在这里，或者通过复制您的文本后，在此框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53473" y="1543522"/>
            <a:ext cx="2213197" cy="370503"/>
            <a:chOff x="1353473" y="1543522"/>
            <a:chExt cx="2213197" cy="370503"/>
          </a:xfrm>
        </p:grpSpPr>
        <p:sp>
          <p:nvSpPr>
            <p:cNvPr id="174" name="Rounded Rectangle 43"/>
            <p:cNvSpPr/>
            <p:nvPr/>
          </p:nvSpPr>
          <p:spPr>
            <a:xfrm>
              <a:off x="1353473" y="1607411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415956" y="1589689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76" name="Straight Connector 38"/>
            <p:cNvCxnSpPr/>
            <p:nvPr/>
          </p:nvCxnSpPr>
          <p:spPr bwMode="auto">
            <a:xfrm flipV="1">
              <a:off x="1388003" y="1914023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16598" y="1543522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1246427" y="3110185"/>
            <a:ext cx="232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容打在这里，或者通过复制您的文本后，在此框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53473" y="2685898"/>
            <a:ext cx="2213197" cy="382836"/>
            <a:chOff x="1353473" y="2685898"/>
            <a:chExt cx="2213197" cy="382836"/>
          </a:xfrm>
        </p:grpSpPr>
        <p:sp>
          <p:nvSpPr>
            <p:cNvPr id="178" name="Rounded Rectangle 43"/>
            <p:cNvSpPr/>
            <p:nvPr/>
          </p:nvSpPr>
          <p:spPr>
            <a:xfrm>
              <a:off x="1353473" y="2762120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415956" y="2744398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80" name="Straight Connector 38"/>
            <p:cNvCxnSpPr/>
            <p:nvPr/>
          </p:nvCxnSpPr>
          <p:spPr bwMode="auto">
            <a:xfrm flipV="1">
              <a:off x="1388003" y="3068732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2116598" y="2685898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pic>
        <p:nvPicPr>
          <p:cNvPr id="187" name="图片 1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339" r="29017" b="9750"/>
          <a:stretch>
            <a:fillRect/>
          </a:stretch>
        </p:blipFill>
        <p:spPr>
          <a:xfrm>
            <a:off x="4224928" y="2597557"/>
            <a:ext cx="1127689" cy="1076777"/>
          </a:xfrm>
          <a:prstGeom prst="rect">
            <a:avLst/>
          </a:prstGeom>
        </p:spPr>
      </p:pic>
      <p:pic>
        <p:nvPicPr>
          <p:cNvPr id="188" name="图片 18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856" r="11339" b="2816"/>
          <a:stretch>
            <a:fillRect/>
          </a:stretch>
        </p:blipFill>
        <p:spPr>
          <a:xfrm>
            <a:off x="6850760" y="2602337"/>
            <a:ext cx="1117665" cy="1088557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271" r="66777" b="33459"/>
          <a:stretch>
            <a:fillRect/>
          </a:stretch>
        </p:blipFill>
        <p:spPr>
          <a:xfrm>
            <a:off x="5560687" y="2601807"/>
            <a:ext cx="1098309" cy="1089087"/>
          </a:xfrm>
          <a:custGeom>
            <a:avLst/>
            <a:gdLst>
              <a:gd name="connsiteX0" fmla="*/ 0 w 1856167"/>
              <a:gd name="connsiteY0" fmla="*/ 0 h 2428892"/>
              <a:gd name="connsiteX1" fmla="*/ 1856167 w 1856167"/>
              <a:gd name="connsiteY1" fmla="*/ 0 h 2428892"/>
              <a:gd name="connsiteX2" fmla="*/ 1856167 w 1856167"/>
              <a:gd name="connsiteY2" fmla="*/ 2428892 h 2428892"/>
              <a:gd name="connsiteX3" fmla="*/ 0 w 1856167"/>
              <a:gd name="connsiteY3" fmla="*/ 2428892 h 24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167" h="2428892">
                <a:moveTo>
                  <a:pt x="0" y="0"/>
                </a:moveTo>
                <a:lnTo>
                  <a:pt x="1856167" y="0"/>
                </a:lnTo>
                <a:lnTo>
                  <a:pt x="1856167" y="2428892"/>
                </a:lnTo>
                <a:lnTo>
                  <a:pt x="0" y="2428892"/>
                </a:ln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1127665" y="3986755"/>
            <a:ext cx="6840760" cy="624595"/>
            <a:chOff x="1127665" y="3986755"/>
            <a:chExt cx="6840760" cy="624595"/>
          </a:xfrm>
        </p:grpSpPr>
        <p:sp>
          <p:nvSpPr>
            <p:cNvPr id="190" name="矩形 189"/>
            <p:cNvSpPr/>
            <p:nvPr/>
          </p:nvSpPr>
          <p:spPr>
            <a:xfrm>
              <a:off x="1127665" y="3988433"/>
              <a:ext cx="6840760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711261" y="3986755"/>
              <a:ext cx="4042327" cy="624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92" name="直接连接符 191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解决方法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7" grpId="0"/>
      <p:bldP spid="1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5" name="Rectangle 2"/>
          <p:cNvSpPr/>
          <p:nvPr/>
        </p:nvSpPr>
        <p:spPr bwMode="auto">
          <a:xfrm>
            <a:off x="3601700" y="1753571"/>
            <a:ext cx="4683192" cy="39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</a:t>
            </a:r>
            <a:r>
              <a:rPr lang="zh-CN" altLang="en-US" sz="7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7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36541" y="2350879"/>
            <a:ext cx="4648351" cy="1947097"/>
            <a:chOff x="3636541" y="2350879"/>
            <a:chExt cx="4648351" cy="1947097"/>
          </a:xfrm>
        </p:grpSpPr>
        <p:sp>
          <p:nvSpPr>
            <p:cNvPr id="66" name="Rectangle 5"/>
            <p:cNvSpPr/>
            <p:nvPr/>
          </p:nvSpPr>
          <p:spPr bwMode="auto">
            <a:xfrm>
              <a:off x="3636541" y="2888487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67" name="Group 63"/>
            <p:cNvGrpSpPr/>
            <p:nvPr/>
          </p:nvGrpSpPr>
          <p:grpSpPr>
            <a:xfrm>
              <a:off x="6098239" y="2888663"/>
              <a:ext cx="343756" cy="202850"/>
              <a:chOff x="6313024" y="3193670"/>
              <a:chExt cx="382684" cy="225821"/>
            </a:xfrm>
          </p:grpSpPr>
          <p:grpSp>
            <p:nvGrpSpPr>
              <p:cNvPr id="68" name="Group 55"/>
              <p:cNvGrpSpPr>
                <a:grpSpLocks/>
              </p:cNvGrpSpPr>
              <p:nvPr/>
            </p:nvGrpSpPr>
            <p:grpSpPr bwMode="auto">
              <a:xfrm>
                <a:off x="6313024" y="3217878"/>
                <a:ext cx="382684" cy="201613"/>
                <a:chOff x="4343392" y="615950"/>
                <a:chExt cx="372180" cy="22403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0" name="Isosceles Triangle 11"/>
                <p:cNvSpPr/>
                <p:nvPr/>
              </p:nvSpPr>
              <p:spPr bwMode="auto">
                <a:xfrm rot="10800000">
                  <a:off x="4475683" y="732378"/>
                  <a:ext cx="107598" cy="10760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71" name="Rounded Rectangle 10"/>
                <p:cNvSpPr/>
                <p:nvPr/>
              </p:nvSpPr>
              <p:spPr bwMode="auto">
                <a:xfrm>
                  <a:off x="4343392" y="615950"/>
                  <a:ext cx="372180" cy="169349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69" name="TextBox 64"/>
              <p:cNvSpPr txBox="1">
                <a:spLocks noChangeArrowheads="1"/>
              </p:cNvSpPr>
              <p:nvPr/>
            </p:nvSpPr>
            <p:spPr bwMode="auto">
              <a:xfrm>
                <a:off x="6352169" y="319367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 smtClean="0">
                    <a:solidFill>
                      <a:schemeClr val="bg1"/>
                    </a:solidFill>
                    <a:ea typeface="Roboto Lt" pitchFamily="2" charset="0"/>
                  </a:rPr>
                  <a:t>75%</a:t>
                </a:r>
                <a:endParaRPr lang="id-ID" sz="600" dirty="0">
                  <a:solidFill>
                    <a:schemeClr val="bg1"/>
                  </a:solidFill>
                  <a:ea typeface="Roboto Lt" pitchFamily="2" charset="0"/>
                </a:endParaRPr>
              </a:p>
            </p:txBody>
          </p:sp>
        </p:grpSp>
        <p:sp>
          <p:nvSpPr>
            <p:cNvPr id="72" name="Rectangle 15"/>
            <p:cNvSpPr/>
            <p:nvPr/>
          </p:nvSpPr>
          <p:spPr bwMode="auto">
            <a:xfrm>
              <a:off x="3661123" y="344463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73" name="Group 65"/>
            <p:cNvGrpSpPr/>
            <p:nvPr/>
          </p:nvGrpSpPr>
          <p:grpSpPr>
            <a:xfrm>
              <a:off x="6107547" y="3436253"/>
              <a:ext cx="343756" cy="204272"/>
              <a:chOff x="6323386" y="3803270"/>
              <a:chExt cx="382684" cy="227405"/>
            </a:xfrm>
          </p:grpSpPr>
          <p:grpSp>
            <p:nvGrpSpPr>
              <p:cNvPr id="74" name="Group 59"/>
              <p:cNvGrpSpPr>
                <a:grpSpLocks/>
              </p:cNvGrpSpPr>
              <p:nvPr/>
            </p:nvGrpSpPr>
            <p:grpSpPr bwMode="auto">
              <a:xfrm>
                <a:off x="6323386" y="3829063"/>
                <a:ext cx="382684" cy="201612"/>
                <a:chOff x="4343394" y="615950"/>
                <a:chExt cx="372180" cy="22407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7" name="Isosceles Triangle 21"/>
                <p:cNvSpPr/>
                <p:nvPr/>
              </p:nvSpPr>
              <p:spPr bwMode="auto">
                <a:xfrm rot="10800000">
                  <a:off x="4475686" y="732398"/>
                  <a:ext cx="107598" cy="10762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78" name="Rounded Rectangle 20"/>
                <p:cNvSpPr/>
                <p:nvPr/>
              </p:nvSpPr>
              <p:spPr bwMode="auto">
                <a:xfrm>
                  <a:off x="4343394" y="615950"/>
                  <a:ext cx="372180" cy="16938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75" name="TextBox 69"/>
              <p:cNvSpPr txBox="1">
                <a:spLocks noChangeArrowheads="1"/>
              </p:cNvSpPr>
              <p:nvPr/>
            </p:nvSpPr>
            <p:spPr bwMode="auto">
              <a:xfrm>
                <a:off x="6358345" y="380327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 smtClean="0">
                    <a:solidFill>
                      <a:schemeClr val="bg1"/>
                    </a:solidFill>
                    <a:ea typeface="Roboto Lt" pitchFamily="2" charset="0"/>
                  </a:rPr>
                  <a:t>90%</a:t>
                </a:r>
                <a:endParaRPr lang="id-ID" sz="600" dirty="0">
                  <a:solidFill>
                    <a:schemeClr val="bg1"/>
                  </a:solidFill>
                  <a:ea typeface="Roboto Lt" pitchFamily="2" charset="0"/>
                </a:endParaRPr>
              </a:p>
            </p:txBody>
          </p:sp>
        </p:grpSp>
        <p:sp>
          <p:nvSpPr>
            <p:cNvPr id="79" name="Rectangle 25"/>
            <p:cNvSpPr/>
            <p:nvPr/>
          </p:nvSpPr>
          <p:spPr bwMode="auto">
            <a:xfrm>
              <a:off x="3666604" y="395942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80" name="Group 67"/>
            <p:cNvGrpSpPr/>
            <p:nvPr/>
          </p:nvGrpSpPr>
          <p:grpSpPr>
            <a:xfrm>
              <a:off x="6079866" y="3953409"/>
              <a:ext cx="343756" cy="199056"/>
              <a:chOff x="6292571" y="4378991"/>
              <a:chExt cx="382684" cy="221598"/>
            </a:xfrm>
          </p:grpSpPr>
          <p:grpSp>
            <p:nvGrpSpPr>
              <p:cNvPr id="81" name="Group 55"/>
              <p:cNvGrpSpPr/>
              <p:nvPr/>
            </p:nvGrpSpPr>
            <p:grpSpPr>
              <a:xfrm>
                <a:off x="6292571" y="4398977"/>
                <a:ext cx="382684" cy="201612"/>
                <a:chOff x="6292571" y="4398977"/>
                <a:chExt cx="382684" cy="20161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1" name="Isosceles Triangle 29"/>
                <p:cNvSpPr/>
                <p:nvPr/>
              </p:nvSpPr>
              <p:spPr bwMode="auto">
                <a:xfrm rot="10800000">
                  <a:off x="6428596" y="4503752"/>
                  <a:ext cx="110635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600">
                    <a:ea typeface="Roboto" pitchFamily="2" charset="0"/>
                  </a:endParaRPr>
                </a:p>
              </p:txBody>
            </p:sp>
            <p:sp>
              <p:nvSpPr>
                <p:cNvPr id="123" name="Rounded Rectangle 28"/>
                <p:cNvSpPr/>
                <p:nvPr/>
              </p:nvSpPr>
              <p:spPr bwMode="auto">
                <a:xfrm>
                  <a:off x="6292571" y="4398977"/>
                  <a:ext cx="382684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600" dirty="0">
                    <a:ea typeface="Roboto" pitchFamily="2" charset="0"/>
                  </a:endParaRPr>
                </a:p>
              </p:txBody>
            </p:sp>
          </p:grpSp>
          <p:sp>
            <p:nvSpPr>
              <p:cNvPr id="110" name="TextBox 70"/>
              <p:cNvSpPr txBox="1">
                <a:spLocks noChangeArrowheads="1"/>
              </p:cNvSpPr>
              <p:nvPr/>
            </p:nvSpPr>
            <p:spPr bwMode="auto">
              <a:xfrm>
                <a:off x="6331553" y="4378991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 smtClean="0">
                    <a:solidFill>
                      <a:schemeClr val="bg1"/>
                    </a:solidFill>
                    <a:ea typeface="Roboto Lt" pitchFamily="2" charset="0"/>
                  </a:rPr>
                  <a:t>80%</a:t>
                </a:r>
                <a:endParaRPr lang="id-ID" sz="600" dirty="0">
                  <a:solidFill>
                    <a:schemeClr val="bg1"/>
                  </a:solidFill>
                  <a:ea typeface="Roboto Lt" pitchFamily="2" charset="0"/>
                </a:endParaRPr>
              </a:p>
            </p:txBody>
          </p:sp>
        </p:grpSp>
        <p:grpSp>
          <p:nvGrpSpPr>
            <p:cNvPr id="125" name="Group 62"/>
            <p:cNvGrpSpPr/>
            <p:nvPr/>
          </p:nvGrpSpPr>
          <p:grpSpPr>
            <a:xfrm>
              <a:off x="6115692" y="2381003"/>
              <a:ext cx="343758" cy="199998"/>
              <a:chOff x="6332454" y="2628520"/>
              <a:chExt cx="382686" cy="222646"/>
            </a:xfrm>
          </p:grpSpPr>
          <p:grpSp>
            <p:nvGrpSpPr>
              <p:cNvPr id="126" name="Group 54"/>
              <p:cNvGrpSpPr>
                <a:grpSpLocks/>
              </p:cNvGrpSpPr>
              <p:nvPr/>
            </p:nvGrpSpPr>
            <p:grpSpPr bwMode="auto">
              <a:xfrm>
                <a:off x="6332454" y="2649553"/>
                <a:ext cx="382686" cy="201613"/>
                <a:chOff x="4343400" y="615950"/>
                <a:chExt cx="372182" cy="22401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5" name="Isosceles Triangle 42"/>
                <p:cNvSpPr/>
                <p:nvPr/>
              </p:nvSpPr>
              <p:spPr bwMode="auto">
                <a:xfrm rot="10800000">
                  <a:off x="4475692" y="732367"/>
                  <a:ext cx="107597" cy="10759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136" name="Rounded Rectangle 41"/>
                <p:cNvSpPr/>
                <p:nvPr/>
              </p:nvSpPr>
              <p:spPr bwMode="auto">
                <a:xfrm>
                  <a:off x="4343400" y="615950"/>
                  <a:ext cx="372182" cy="169333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127" name="TextBox 59"/>
              <p:cNvSpPr txBox="1">
                <a:spLocks noChangeArrowheads="1"/>
              </p:cNvSpPr>
              <p:nvPr/>
            </p:nvSpPr>
            <p:spPr bwMode="auto">
              <a:xfrm>
                <a:off x="6359508" y="262852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 smtClean="0">
                    <a:solidFill>
                      <a:schemeClr val="bg1"/>
                    </a:solidFill>
                    <a:ea typeface="Roboto Lt" pitchFamily="2" charset="0"/>
                  </a:rPr>
                  <a:t>85%</a:t>
                </a:r>
                <a:endParaRPr lang="id-ID" sz="600" dirty="0">
                  <a:solidFill>
                    <a:schemeClr val="bg1"/>
                  </a:solidFill>
                  <a:ea typeface="Roboto Lt" pitchFamily="2" charset="0"/>
                </a:endParaRPr>
              </a:p>
            </p:txBody>
          </p:sp>
        </p:grpSp>
        <p:sp>
          <p:nvSpPr>
            <p:cNvPr id="137" name="Rectangle 35"/>
            <p:cNvSpPr/>
            <p:nvPr/>
          </p:nvSpPr>
          <p:spPr bwMode="auto">
            <a:xfrm>
              <a:off x="3659513" y="2350879"/>
              <a:ext cx="5950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cxnSp>
          <p:nvCxnSpPr>
            <p:cNvPr id="138" name="Straight Connector 12"/>
            <p:cNvCxnSpPr/>
            <p:nvPr/>
          </p:nvCxnSpPr>
          <p:spPr bwMode="auto">
            <a:xfrm>
              <a:off x="3750117" y="3172504"/>
              <a:ext cx="2705397" cy="5674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"/>
            <p:cNvCxnSpPr/>
            <p:nvPr/>
          </p:nvCxnSpPr>
          <p:spPr bwMode="auto">
            <a:xfrm>
              <a:off x="3747154" y="3172053"/>
              <a:ext cx="1750551" cy="141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22"/>
            <p:cNvCxnSpPr/>
            <p:nvPr/>
          </p:nvCxnSpPr>
          <p:spPr bwMode="auto">
            <a:xfrm>
              <a:off x="3750191" y="3728408"/>
              <a:ext cx="2705397" cy="427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23"/>
            <p:cNvCxnSpPr/>
            <p:nvPr/>
          </p:nvCxnSpPr>
          <p:spPr bwMode="auto">
            <a:xfrm>
              <a:off x="3747495" y="3728408"/>
              <a:ext cx="2387115" cy="427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31"/>
            <p:cNvCxnSpPr/>
            <p:nvPr/>
          </p:nvCxnSpPr>
          <p:spPr bwMode="auto">
            <a:xfrm>
              <a:off x="3750159" y="4239752"/>
              <a:ext cx="2705397" cy="4277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32"/>
            <p:cNvCxnSpPr/>
            <p:nvPr/>
          </p:nvCxnSpPr>
          <p:spPr bwMode="auto">
            <a:xfrm>
              <a:off x="3750159" y="4239752"/>
              <a:ext cx="2068832" cy="4504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37"/>
            <p:cNvCxnSpPr/>
            <p:nvPr/>
          </p:nvCxnSpPr>
          <p:spPr bwMode="auto">
            <a:xfrm flipV="1">
              <a:off x="3755002" y="2665971"/>
              <a:ext cx="2705396" cy="1426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38"/>
            <p:cNvCxnSpPr/>
            <p:nvPr/>
          </p:nvCxnSpPr>
          <p:spPr bwMode="auto">
            <a:xfrm flipV="1">
              <a:off x="3753800" y="2665971"/>
              <a:ext cx="2068832" cy="3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44"/>
            <p:cNvSpPr/>
            <p:nvPr/>
          </p:nvSpPr>
          <p:spPr bwMode="auto">
            <a:xfrm>
              <a:off x="6746081" y="2406591"/>
              <a:ext cx="1538811" cy="937800"/>
            </a:xfrm>
            <a:prstGeom prst="rect">
              <a:avLst/>
            </a:prstGeom>
            <a:solidFill>
              <a:schemeClr val="accent6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00">
                <a:ea typeface="Roboto" pitchFamily="2" charset="0"/>
              </a:endParaRPr>
            </a:p>
          </p:txBody>
        </p:sp>
        <p:grpSp>
          <p:nvGrpSpPr>
            <p:cNvPr id="147" name="Group 70"/>
            <p:cNvGrpSpPr/>
            <p:nvPr/>
          </p:nvGrpSpPr>
          <p:grpSpPr>
            <a:xfrm>
              <a:off x="6746085" y="2415110"/>
              <a:ext cx="1538802" cy="887505"/>
              <a:chOff x="6219831" y="2542318"/>
              <a:chExt cx="1903402" cy="1097788"/>
            </a:xfrm>
          </p:grpSpPr>
          <p:sp>
            <p:nvSpPr>
              <p:cNvPr id="148" name="TextBox 87"/>
              <p:cNvSpPr txBox="1">
                <a:spLocks noChangeArrowheads="1"/>
              </p:cNvSpPr>
              <p:nvPr/>
            </p:nvSpPr>
            <p:spPr bwMode="auto">
              <a:xfrm>
                <a:off x="6563994" y="2542318"/>
                <a:ext cx="1215077" cy="58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id-ID" sz="2800" dirty="0" smtClean="0">
                    <a:solidFill>
                      <a:schemeClr val="accent2"/>
                    </a:solidFill>
                    <a:latin typeface="+mj-lt"/>
                    <a:ea typeface="Roboto Th" pitchFamily="2" charset="0"/>
                  </a:rPr>
                  <a:t>1.857</a:t>
                </a:r>
                <a:endParaRPr lang="id-ID" sz="2800" dirty="0">
                  <a:solidFill>
                    <a:schemeClr val="accent2"/>
                  </a:solidFill>
                  <a:latin typeface="+mj-lt"/>
                  <a:ea typeface="Roboto Th" pitchFamily="2" charset="0"/>
                </a:endParaRPr>
              </a:p>
            </p:txBody>
          </p:sp>
          <p:sp>
            <p:nvSpPr>
              <p:cNvPr id="149" name="TextBox 89"/>
              <p:cNvSpPr txBox="1">
                <a:spLocks noChangeArrowheads="1"/>
              </p:cNvSpPr>
              <p:nvPr/>
            </p:nvSpPr>
            <p:spPr bwMode="auto">
              <a:xfrm>
                <a:off x="6799992" y="3064408"/>
                <a:ext cx="757330" cy="256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900" b="1" dirty="0">
                    <a:solidFill>
                      <a:schemeClr val="accent2"/>
                    </a:solidFill>
                    <a:ea typeface="Roboto Lt" pitchFamily="2" charset="0"/>
                  </a:rPr>
                  <a:t>Sales Info</a:t>
                </a:r>
              </a:p>
            </p:txBody>
          </p:sp>
          <p:sp>
            <p:nvSpPr>
              <p:cNvPr id="150" name="TextBox 91"/>
              <p:cNvSpPr txBox="1">
                <a:spLocks noChangeArrowheads="1"/>
              </p:cNvSpPr>
              <p:nvPr/>
            </p:nvSpPr>
            <p:spPr bwMode="auto">
              <a:xfrm>
                <a:off x="6219831" y="3298131"/>
                <a:ext cx="1903402" cy="34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d-ID" sz="700" dirty="0" smtClean="0">
                    <a:solidFill>
                      <a:schemeClr val="accent3"/>
                    </a:solidFill>
                    <a:ea typeface="Roboto Lt" pitchFamily="2" charset="0"/>
                  </a:rPr>
                  <a:t>Denim </a:t>
                </a:r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lorem </a:t>
                </a:r>
                <a:r>
                  <a:rPr lang="id-ID" sz="700" dirty="0" smtClean="0">
                    <a:solidFill>
                      <a:schemeClr val="accent3"/>
                    </a:solidFill>
                    <a:ea typeface="Roboto Lt" pitchFamily="2" charset="0"/>
                  </a:rPr>
                  <a:t>ipsum senyum wester</a:t>
                </a:r>
                <a:endParaRPr lang="id-ID" sz="700" dirty="0">
                  <a:solidFill>
                    <a:schemeClr val="accent3"/>
                  </a:solidFill>
                  <a:ea typeface="Roboto Lt" pitchFamily="2" charset="0"/>
                </a:endParaRPr>
              </a:p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Quist station nostrud exerti </a:t>
                </a:r>
              </a:p>
            </p:txBody>
          </p:sp>
        </p:grpSp>
        <p:sp>
          <p:nvSpPr>
            <p:cNvPr id="151" name="Rectangle 50"/>
            <p:cNvSpPr/>
            <p:nvPr/>
          </p:nvSpPr>
          <p:spPr bwMode="auto">
            <a:xfrm>
              <a:off x="6746081" y="3343910"/>
              <a:ext cx="1538811" cy="937800"/>
            </a:xfrm>
            <a:prstGeom prst="rect">
              <a:avLst/>
            </a:prstGeom>
            <a:solidFill>
              <a:schemeClr val="accent5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00">
                <a:ea typeface="Roboto" pitchFamily="2" charset="0"/>
              </a:endParaRPr>
            </a:p>
          </p:txBody>
        </p:sp>
        <p:grpSp>
          <p:nvGrpSpPr>
            <p:cNvPr id="152" name="Group 70"/>
            <p:cNvGrpSpPr/>
            <p:nvPr/>
          </p:nvGrpSpPr>
          <p:grpSpPr>
            <a:xfrm>
              <a:off x="6746090" y="3352429"/>
              <a:ext cx="1538802" cy="887503"/>
              <a:chOff x="6219836" y="2542318"/>
              <a:chExt cx="1903402" cy="1097786"/>
            </a:xfrm>
          </p:grpSpPr>
          <p:sp>
            <p:nvSpPr>
              <p:cNvPr id="153" name="TextBox 87"/>
              <p:cNvSpPr txBox="1">
                <a:spLocks noChangeArrowheads="1"/>
              </p:cNvSpPr>
              <p:nvPr/>
            </p:nvSpPr>
            <p:spPr bwMode="auto">
              <a:xfrm>
                <a:off x="6563999" y="2542318"/>
                <a:ext cx="1215077" cy="58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id-ID" sz="2800" dirty="0" smtClean="0">
                    <a:solidFill>
                      <a:schemeClr val="accent2"/>
                    </a:solidFill>
                    <a:latin typeface="+mj-lt"/>
                    <a:ea typeface="Roboto Th" pitchFamily="2" charset="0"/>
                  </a:rPr>
                  <a:t>3.254</a:t>
                </a:r>
                <a:endParaRPr lang="id-ID" sz="2800" dirty="0">
                  <a:solidFill>
                    <a:schemeClr val="accent2"/>
                  </a:solidFill>
                  <a:latin typeface="+mj-lt"/>
                  <a:ea typeface="Roboto Th" pitchFamily="2" charset="0"/>
                </a:endParaRPr>
              </a:p>
            </p:txBody>
          </p:sp>
          <p:sp>
            <p:nvSpPr>
              <p:cNvPr id="154" name="TextBox 89"/>
              <p:cNvSpPr txBox="1">
                <a:spLocks noChangeArrowheads="1"/>
              </p:cNvSpPr>
              <p:nvPr/>
            </p:nvSpPr>
            <p:spPr bwMode="auto">
              <a:xfrm>
                <a:off x="6752797" y="3064408"/>
                <a:ext cx="848168" cy="256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900" b="1" dirty="0" smtClean="0">
                    <a:solidFill>
                      <a:schemeClr val="accent2"/>
                    </a:solidFill>
                    <a:ea typeface="Roboto Lt" pitchFamily="2" charset="0"/>
                  </a:rPr>
                  <a:t>Succes </a:t>
                </a:r>
                <a:r>
                  <a:rPr lang="id-ID" sz="900" b="1" dirty="0">
                    <a:solidFill>
                      <a:schemeClr val="accent2"/>
                    </a:solidFill>
                    <a:ea typeface="Roboto Lt" pitchFamily="2" charset="0"/>
                  </a:rPr>
                  <a:t>Info</a:t>
                </a:r>
              </a:p>
            </p:txBody>
          </p:sp>
          <p:sp>
            <p:nvSpPr>
              <p:cNvPr id="155" name="TextBox 154"/>
              <p:cNvSpPr txBox="1">
                <a:spLocks noChangeArrowheads="1"/>
              </p:cNvSpPr>
              <p:nvPr/>
            </p:nvSpPr>
            <p:spPr bwMode="auto">
              <a:xfrm>
                <a:off x="6219836" y="3298131"/>
                <a:ext cx="1903402" cy="341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d-ID" sz="700" dirty="0" smtClean="0">
                    <a:solidFill>
                      <a:schemeClr val="accent3"/>
                    </a:solidFill>
                    <a:ea typeface="Roboto Lt" pitchFamily="2" charset="0"/>
                  </a:rPr>
                  <a:t>Denim </a:t>
                </a:r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lorem </a:t>
                </a:r>
                <a:r>
                  <a:rPr lang="id-ID" sz="700" dirty="0" smtClean="0">
                    <a:solidFill>
                      <a:schemeClr val="accent3"/>
                    </a:solidFill>
                    <a:ea typeface="Roboto Lt" pitchFamily="2" charset="0"/>
                  </a:rPr>
                  <a:t>ipsum senyum wester</a:t>
                </a:r>
                <a:endParaRPr lang="id-ID" sz="700" dirty="0">
                  <a:solidFill>
                    <a:schemeClr val="accent3"/>
                  </a:solidFill>
                  <a:ea typeface="Roboto Lt" pitchFamily="2" charset="0"/>
                </a:endParaRPr>
              </a:p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Quist station nostrud exerti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662203" y="1399877"/>
            <a:ext cx="2213197" cy="307777"/>
            <a:chOff x="3662203" y="1278306"/>
            <a:chExt cx="2213197" cy="307777"/>
          </a:xfrm>
        </p:grpSpPr>
        <p:sp>
          <p:nvSpPr>
            <p:cNvPr id="158" name="Rounded Rectangle 43"/>
            <p:cNvSpPr/>
            <p:nvPr/>
          </p:nvSpPr>
          <p:spPr>
            <a:xfrm>
              <a:off x="3662203" y="1342195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724686" y="1324473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425328" y="1278306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48228" y="1668564"/>
            <a:ext cx="2586575" cy="2586575"/>
            <a:chOff x="748228" y="1668564"/>
            <a:chExt cx="2586575" cy="2586575"/>
          </a:xfrm>
        </p:grpSpPr>
        <p:sp>
          <p:nvSpPr>
            <p:cNvPr id="156" name="Oval 59"/>
            <p:cNvSpPr/>
            <p:nvPr/>
          </p:nvSpPr>
          <p:spPr>
            <a:xfrm>
              <a:off x="748228" y="1668564"/>
              <a:ext cx="2586575" cy="258657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1484" r="33849" b="5606"/>
            <a:stretch>
              <a:fillRect/>
            </a:stretch>
          </p:blipFill>
          <p:spPr>
            <a:xfrm>
              <a:off x="834949" y="1754573"/>
              <a:ext cx="2423292" cy="2423292"/>
            </a:xfrm>
            <a:custGeom>
              <a:avLst/>
              <a:gdLst>
                <a:gd name="connsiteX0" fmla="*/ 697597 w 1395194"/>
                <a:gd name="connsiteY0" fmla="*/ 0 h 1395194"/>
                <a:gd name="connsiteX1" fmla="*/ 1395194 w 1395194"/>
                <a:gd name="connsiteY1" fmla="*/ 697597 h 1395194"/>
                <a:gd name="connsiteX2" fmla="*/ 697597 w 1395194"/>
                <a:gd name="connsiteY2" fmla="*/ 1395194 h 1395194"/>
                <a:gd name="connsiteX3" fmla="*/ 0 w 1395194"/>
                <a:gd name="connsiteY3" fmla="*/ 697597 h 1395194"/>
                <a:gd name="connsiteX4" fmla="*/ 697597 w 1395194"/>
                <a:gd name="connsiteY4" fmla="*/ 0 h 139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194" h="1395194">
                  <a:moveTo>
                    <a:pt x="697597" y="0"/>
                  </a:moveTo>
                  <a:cubicBezTo>
                    <a:pt x="1082869" y="0"/>
                    <a:pt x="1395194" y="312325"/>
                    <a:pt x="1395194" y="697597"/>
                  </a:cubicBezTo>
                  <a:cubicBezTo>
                    <a:pt x="1395194" y="1082869"/>
                    <a:pt x="1082869" y="1395194"/>
                    <a:pt x="697597" y="1395194"/>
                  </a:cubicBezTo>
                  <a:cubicBezTo>
                    <a:pt x="312325" y="1395194"/>
                    <a:pt x="0" y="1082869"/>
                    <a:pt x="0" y="697597"/>
                  </a:cubicBezTo>
                  <a:cubicBezTo>
                    <a:pt x="0" y="312325"/>
                    <a:pt x="312325" y="0"/>
                    <a:pt x="697597" y="0"/>
                  </a:cubicBezTo>
                  <a:close/>
                </a:path>
              </a:pathLst>
            </a:custGeom>
          </p:spPr>
        </p:pic>
      </p:grpSp>
      <p:cxnSp>
        <p:nvCxnSpPr>
          <p:cNvPr id="162" name="直接连接符 161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提升利益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09211" y="3249732"/>
            <a:ext cx="3209935" cy="1153663"/>
            <a:chOff x="809211" y="3249732"/>
            <a:chExt cx="3209935" cy="1153663"/>
          </a:xfrm>
        </p:grpSpPr>
        <p:grpSp>
          <p:nvGrpSpPr>
            <p:cNvPr id="173" name="Group 65"/>
            <p:cNvGrpSpPr/>
            <p:nvPr/>
          </p:nvGrpSpPr>
          <p:grpSpPr>
            <a:xfrm>
              <a:off x="1459439" y="3350223"/>
              <a:ext cx="1984631" cy="951572"/>
              <a:chOff x="1062574" y="1243481"/>
              <a:chExt cx="2562243" cy="951572"/>
            </a:xfrm>
          </p:grpSpPr>
          <p:cxnSp>
            <p:nvCxnSpPr>
              <p:cNvPr id="174" name="Straight Connector 54"/>
              <p:cNvCxnSpPr/>
              <p:nvPr/>
            </p:nvCxnSpPr>
            <p:spPr>
              <a:xfrm>
                <a:off x="1062574" y="2193465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53"/>
              <p:cNvCxnSpPr/>
              <p:nvPr/>
            </p:nvCxnSpPr>
            <p:spPr>
              <a:xfrm>
                <a:off x="1062574" y="190771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52"/>
              <p:cNvCxnSpPr/>
              <p:nvPr/>
            </p:nvCxnSpPr>
            <p:spPr>
              <a:xfrm>
                <a:off x="1062574" y="155052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51"/>
              <p:cNvCxnSpPr/>
              <p:nvPr/>
            </p:nvCxnSpPr>
            <p:spPr>
              <a:xfrm>
                <a:off x="1062574" y="1243481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66"/>
            <p:cNvGrpSpPr/>
            <p:nvPr/>
          </p:nvGrpSpPr>
          <p:grpSpPr>
            <a:xfrm>
              <a:off x="1459438" y="3350223"/>
              <a:ext cx="1696600" cy="949984"/>
              <a:chOff x="1062573" y="1243481"/>
              <a:chExt cx="1696600" cy="949984"/>
            </a:xfrm>
          </p:grpSpPr>
          <p:cxnSp>
            <p:nvCxnSpPr>
              <p:cNvPr id="179" name="Straight Connector 10"/>
              <p:cNvCxnSpPr/>
              <p:nvPr/>
            </p:nvCxnSpPr>
            <p:spPr>
              <a:xfrm>
                <a:off x="1062573" y="1243481"/>
                <a:ext cx="1469154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8"/>
              <p:cNvCxnSpPr/>
              <p:nvPr/>
            </p:nvCxnSpPr>
            <p:spPr>
              <a:xfrm>
                <a:off x="1062574" y="1550523"/>
                <a:ext cx="1696599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9"/>
              <p:cNvCxnSpPr/>
              <p:nvPr/>
            </p:nvCxnSpPr>
            <p:spPr>
              <a:xfrm>
                <a:off x="1062574" y="1907713"/>
                <a:ext cx="1469153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20"/>
              <p:cNvCxnSpPr/>
              <p:nvPr/>
            </p:nvCxnSpPr>
            <p:spPr>
              <a:xfrm>
                <a:off x="1062573" y="2193465"/>
                <a:ext cx="1696600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67"/>
            <p:cNvGrpSpPr/>
            <p:nvPr/>
          </p:nvGrpSpPr>
          <p:grpSpPr>
            <a:xfrm>
              <a:off x="3589622" y="3258090"/>
              <a:ext cx="429524" cy="1134650"/>
              <a:chOff x="3740939" y="1151348"/>
              <a:chExt cx="429524" cy="1134650"/>
            </a:xfrm>
          </p:grpSpPr>
          <p:grpSp>
            <p:nvGrpSpPr>
              <p:cNvPr id="184" name="Group 33"/>
              <p:cNvGrpSpPr/>
              <p:nvPr/>
            </p:nvGrpSpPr>
            <p:grpSpPr>
              <a:xfrm>
                <a:off x="3740939" y="1151348"/>
                <a:ext cx="429524" cy="184666"/>
                <a:chOff x="3525030" y="1142990"/>
                <a:chExt cx="429524" cy="184666"/>
              </a:xfrm>
            </p:grpSpPr>
            <p:sp>
              <p:nvSpPr>
                <p:cNvPr id="200" name="Isosceles Triangle 31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201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202" name="Rounded Rectangle 30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203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90%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185" name="Group 34"/>
              <p:cNvGrpSpPr/>
              <p:nvPr/>
            </p:nvGrpSpPr>
            <p:grpSpPr>
              <a:xfrm>
                <a:off x="3740939" y="1458390"/>
                <a:ext cx="429524" cy="184666"/>
                <a:chOff x="3525030" y="1142990"/>
                <a:chExt cx="429524" cy="184666"/>
              </a:xfrm>
            </p:grpSpPr>
            <p:sp>
              <p:nvSpPr>
                <p:cNvPr id="196" name="Isosceles Triangle 3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97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8" name="Rounded Rectangle 3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9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75%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186" name="Group 39"/>
              <p:cNvGrpSpPr/>
              <p:nvPr/>
            </p:nvGrpSpPr>
            <p:grpSpPr>
              <a:xfrm>
                <a:off x="3740939" y="1815580"/>
                <a:ext cx="429524" cy="184666"/>
                <a:chOff x="3525030" y="1142990"/>
                <a:chExt cx="429524" cy="184666"/>
              </a:xfrm>
            </p:grpSpPr>
            <p:sp>
              <p:nvSpPr>
                <p:cNvPr id="192" name="Isosceles Triangle 40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93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4" name="Rounded Rectangle 42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5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85%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  <p:grpSp>
            <p:nvGrpSpPr>
              <p:cNvPr id="187" name="Group 44"/>
              <p:cNvGrpSpPr/>
              <p:nvPr/>
            </p:nvGrpSpPr>
            <p:grpSpPr>
              <a:xfrm>
                <a:off x="3740939" y="2101332"/>
                <a:ext cx="429524" cy="184666"/>
                <a:chOff x="3525030" y="1142990"/>
                <a:chExt cx="429524" cy="184666"/>
              </a:xfrm>
            </p:grpSpPr>
            <p:sp>
              <p:nvSpPr>
                <p:cNvPr id="188" name="Isosceles Triangle 4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89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0" name="Rounded Rectangle 4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1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 smtClean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95%</a:t>
                    </a:r>
                    <a:endParaRPr lang="id-ID" sz="600" dirty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endParaRPr>
                  </a:p>
                </p:txBody>
              </p:sp>
            </p:grpSp>
          </p:grpSp>
        </p:grpSp>
        <p:grpSp>
          <p:nvGrpSpPr>
            <p:cNvPr id="204" name="Group 60"/>
            <p:cNvGrpSpPr/>
            <p:nvPr/>
          </p:nvGrpSpPr>
          <p:grpSpPr>
            <a:xfrm>
              <a:off x="809211" y="3249732"/>
              <a:ext cx="595035" cy="1153663"/>
              <a:chOff x="285720" y="1142990"/>
              <a:chExt cx="595035" cy="1153663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285720" y="1438267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285720" y="1142990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285720" y="2081209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285720" y="1795457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sp>
        <p:nvSpPr>
          <p:cNvPr id="213" name="TextBox 212"/>
          <p:cNvSpPr txBox="1"/>
          <p:nvPr/>
        </p:nvSpPr>
        <p:spPr>
          <a:xfrm>
            <a:off x="1942729" y="2035471"/>
            <a:ext cx="21328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添加标题</a:t>
            </a:r>
            <a:endParaRPr lang="id-ID" sz="800" dirty="0" smtClean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700" dirty="0" smtClean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添加你的饿内容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文字，添加你的饿内容文字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你的饿内容文字，</a:t>
            </a:r>
            <a:endParaRPr lang="id-ID" altLang="zh-CN" sz="7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endParaRPr lang="id-ID" sz="700" dirty="0" smtClean="0">
              <a:solidFill>
                <a:schemeClr val="bg1"/>
              </a:solidFill>
              <a:latin typeface="Lato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5576" y="1914280"/>
            <a:ext cx="1194347" cy="1000132"/>
            <a:chOff x="755576" y="1914280"/>
            <a:chExt cx="1194347" cy="1000132"/>
          </a:xfrm>
        </p:grpSpPr>
        <p:sp>
          <p:nvSpPr>
            <p:cNvPr id="209" name="Oval 16"/>
            <p:cNvSpPr/>
            <p:nvPr/>
          </p:nvSpPr>
          <p:spPr>
            <a:xfrm>
              <a:off x="1048908" y="2207611"/>
              <a:ext cx="413470" cy="4134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210" name="Arc 17"/>
            <p:cNvSpPr/>
            <p:nvPr/>
          </p:nvSpPr>
          <p:spPr bwMode="auto">
            <a:xfrm>
              <a:off x="842853" y="2000877"/>
              <a:ext cx="825581" cy="826939"/>
            </a:xfrm>
            <a:prstGeom prst="arc">
              <a:avLst>
                <a:gd name="adj1" fmla="val 118214"/>
                <a:gd name="adj2" fmla="val 16157365"/>
              </a:avLst>
            </a:prstGeom>
            <a:noFill/>
            <a:ln w="571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ea typeface="Roboto" pitchFamily="2" charset="0"/>
              </a:endParaRPr>
            </a:p>
          </p:txBody>
        </p:sp>
        <p:sp>
          <p:nvSpPr>
            <p:cNvPr id="211" name="TextBox 4"/>
            <p:cNvSpPr txBox="1"/>
            <p:nvPr/>
          </p:nvSpPr>
          <p:spPr>
            <a:xfrm>
              <a:off x="956803" y="2291236"/>
              <a:ext cx="597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212" name="Oval 20"/>
            <p:cNvSpPr/>
            <p:nvPr/>
          </p:nvSpPr>
          <p:spPr>
            <a:xfrm>
              <a:off x="755576" y="1914280"/>
              <a:ext cx="1000135" cy="100013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214" name="Isosceles Triangle 25"/>
            <p:cNvSpPr/>
            <p:nvPr/>
          </p:nvSpPr>
          <p:spPr>
            <a:xfrm rot="5400000">
              <a:off x="1885917" y="2132496"/>
              <a:ext cx="68748" cy="59265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383633" y="2464746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45%</a:t>
            </a:r>
            <a:endParaRPr lang="id-ID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61055" y="2899271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28%</a:t>
            </a:r>
            <a:endParaRPr lang="id-ID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40175" y="2079158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62%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719405" y="1775112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76%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214810" y="1395051"/>
            <a:ext cx="655022" cy="3748467"/>
            <a:chOff x="4214810" y="1395051"/>
            <a:chExt cx="655022" cy="3748467"/>
          </a:xfrm>
        </p:grpSpPr>
        <p:cxnSp>
          <p:nvCxnSpPr>
            <p:cNvPr id="257" name="Straight Connector 1"/>
            <p:cNvCxnSpPr/>
            <p:nvPr/>
          </p:nvCxnSpPr>
          <p:spPr>
            <a:xfrm rot="16200000" flipV="1">
              <a:off x="2808398" y="3379120"/>
              <a:ext cx="3528000" cy="795"/>
            </a:xfrm>
            <a:prstGeom prst="line">
              <a:avLst/>
            </a:prstGeom>
            <a:ln w="127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8" name="Group 2"/>
            <p:cNvGrpSpPr/>
            <p:nvPr/>
          </p:nvGrpSpPr>
          <p:grpSpPr>
            <a:xfrm flipV="1">
              <a:off x="4464843" y="1395051"/>
              <a:ext cx="214314" cy="214667"/>
              <a:chOff x="5786277" y="3143077"/>
              <a:chExt cx="214314" cy="214667"/>
            </a:xfrm>
          </p:grpSpPr>
          <p:sp>
            <p:nvSpPr>
              <p:cNvPr id="259" name="Oval 3"/>
              <p:cNvSpPr/>
              <p:nvPr/>
            </p:nvSpPr>
            <p:spPr bwMode="auto">
              <a:xfrm>
                <a:off x="5786277" y="3143077"/>
                <a:ext cx="214314" cy="214667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  <p:sp>
            <p:nvSpPr>
              <p:cNvPr id="260" name="Oval 4"/>
              <p:cNvSpPr/>
              <p:nvPr/>
            </p:nvSpPr>
            <p:spPr bwMode="auto">
              <a:xfrm>
                <a:off x="5824377" y="3181239"/>
                <a:ext cx="138114" cy="138342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</p:grpSp>
        <p:sp useBgFill="1">
          <p:nvSpPr>
            <p:cNvPr id="261" name="Oval 6"/>
            <p:cNvSpPr/>
            <p:nvPr/>
          </p:nvSpPr>
          <p:spPr bwMode="auto">
            <a:xfrm flipV="1">
              <a:off x="4516755" y="4069697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sp useBgFill="1">
          <p:nvSpPr>
            <p:cNvPr id="262" name="Oval 7"/>
            <p:cNvSpPr/>
            <p:nvPr/>
          </p:nvSpPr>
          <p:spPr bwMode="auto">
            <a:xfrm flipV="1">
              <a:off x="4516755" y="2729610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cxnSp>
          <p:nvCxnSpPr>
            <p:cNvPr id="263" name="Straight Connector 9"/>
            <p:cNvCxnSpPr/>
            <p:nvPr/>
          </p:nvCxnSpPr>
          <p:spPr>
            <a:xfrm flipV="1">
              <a:off x="4214810" y="2784493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11"/>
            <p:cNvCxnSpPr/>
            <p:nvPr/>
          </p:nvCxnSpPr>
          <p:spPr>
            <a:xfrm flipV="1">
              <a:off x="4679157" y="4118979"/>
              <a:ext cx="190675" cy="141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309660" y="2821707"/>
            <a:ext cx="544562" cy="1606913"/>
            <a:chOff x="5309660" y="2821707"/>
            <a:chExt cx="544562" cy="1606913"/>
          </a:xfrm>
        </p:grpSpPr>
        <p:grpSp>
          <p:nvGrpSpPr>
            <p:cNvPr id="7" name="组合 6"/>
            <p:cNvGrpSpPr/>
            <p:nvPr/>
          </p:nvGrpSpPr>
          <p:grpSpPr>
            <a:xfrm>
              <a:off x="5309660" y="2821707"/>
              <a:ext cx="544562" cy="1606913"/>
              <a:chOff x="5309660" y="2821707"/>
              <a:chExt cx="544562" cy="1606913"/>
            </a:xfrm>
          </p:grpSpPr>
          <p:sp>
            <p:nvSpPr>
              <p:cNvPr id="80" name="Rectangle 1"/>
              <p:cNvSpPr/>
              <p:nvPr/>
            </p:nvSpPr>
            <p:spPr>
              <a:xfrm>
                <a:off x="5345755" y="2821707"/>
                <a:ext cx="508467" cy="108049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309660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93" name="Oval 2"/>
              <p:cNvSpPr/>
              <p:nvPr/>
            </p:nvSpPr>
            <p:spPr>
              <a:xfrm>
                <a:off x="5344897" y="3647965"/>
                <a:ext cx="508467" cy="508467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5415503" y="3782332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</a:t>
              </a:r>
              <a:endParaRPr lang="id-ID" sz="1400" b="1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82602" y="3266615"/>
            <a:ext cx="549353" cy="1162005"/>
            <a:chOff x="6082602" y="3266615"/>
            <a:chExt cx="549353" cy="1162005"/>
          </a:xfrm>
        </p:grpSpPr>
        <p:sp>
          <p:nvSpPr>
            <p:cNvPr id="94" name="Oval 4"/>
            <p:cNvSpPr/>
            <p:nvPr/>
          </p:nvSpPr>
          <p:spPr>
            <a:xfrm>
              <a:off x="6123488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082602" y="3266615"/>
              <a:ext cx="548184" cy="1162005"/>
              <a:chOff x="6082602" y="3266615"/>
              <a:chExt cx="548184" cy="1162005"/>
            </a:xfrm>
          </p:grpSpPr>
          <p:sp>
            <p:nvSpPr>
              <p:cNvPr id="81" name="Rectangle 3"/>
              <p:cNvSpPr/>
              <p:nvPr/>
            </p:nvSpPr>
            <p:spPr>
              <a:xfrm>
                <a:off x="6122319" y="3266615"/>
                <a:ext cx="508467" cy="635584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082602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217694" y="3782332"/>
                <a:ext cx="31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B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865611" y="2440356"/>
            <a:ext cx="544934" cy="1988264"/>
            <a:chOff x="6865611" y="2440356"/>
            <a:chExt cx="544934" cy="1988264"/>
          </a:xfrm>
        </p:grpSpPr>
        <p:sp>
          <p:nvSpPr>
            <p:cNvPr id="95" name="Oval 6"/>
            <p:cNvSpPr/>
            <p:nvPr/>
          </p:nvSpPr>
          <p:spPr>
            <a:xfrm>
              <a:off x="6902078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65611" y="2440356"/>
              <a:ext cx="544295" cy="1988264"/>
              <a:chOff x="6865611" y="2440356"/>
              <a:chExt cx="544295" cy="1988264"/>
            </a:xfrm>
          </p:grpSpPr>
          <p:sp>
            <p:nvSpPr>
              <p:cNvPr id="82" name="Rectangle 5"/>
              <p:cNvSpPr/>
              <p:nvPr/>
            </p:nvSpPr>
            <p:spPr>
              <a:xfrm>
                <a:off x="6901439" y="2440356"/>
                <a:ext cx="508467" cy="1461842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6865611" y="4236940"/>
                <a:ext cx="535107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997453" y="3774837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C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642231" y="2122565"/>
            <a:ext cx="546905" cy="2306055"/>
            <a:chOff x="7642231" y="2122565"/>
            <a:chExt cx="546905" cy="2306055"/>
          </a:xfrm>
        </p:grpSpPr>
        <p:sp>
          <p:nvSpPr>
            <p:cNvPr id="96" name="Oval 8"/>
            <p:cNvSpPr/>
            <p:nvPr/>
          </p:nvSpPr>
          <p:spPr>
            <a:xfrm>
              <a:off x="7680669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642231" y="2122565"/>
              <a:ext cx="546905" cy="2306055"/>
              <a:chOff x="7642231" y="2122565"/>
              <a:chExt cx="546905" cy="2306055"/>
            </a:xfrm>
          </p:grpSpPr>
          <p:sp>
            <p:nvSpPr>
              <p:cNvPr id="89" name="Rectangle 7"/>
              <p:cNvSpPr/>
              <p:nvPr/>
            </p:nvSpPr>
            <p:spPr>
              <a:xfrm>
                <a:off x="7680669" y="2122565"/>
                <a:ext cx="508467" cy="1779634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7642231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776044" y="3782332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D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cxnSp>
        <p:nvCxnSpPr>
          <p:cNvPr id="145" name="直接连接符 144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提升利益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99" grpId="0"/>
      <p:bldP spid="100" grpId="0"/>
      <p:bldP spid="101" grpId="0"/>
      <p:bldP spid="102" grpId="0"/>
      <p:bldP spid="1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9" y="-222665"/>
            <a:ext cx="10584637" cy="5919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公司名称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255547" y="1967253"/>
            <a:ext cx="1715200" cy="1715200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466640" y="2157974"/>
            <a:ext cx="1353948" cy="1233950"/>
            <a:chOff x="1466640" y="2183775"/>
            <a:chExt cx="1353948" cy="1233950"/>
          </a:xfrm>
        </p:grpSpPr>
        <p:sp>
          <p:nvSpPr>
            <p:cNvPr id="15" name="TextBox 14"/>
            <p:cNvSpPr txBox="1"/>
            <p:nvPr/>
          </p:nvSpPr>
          <p:spPr>
            <a:xfrm>
              <a:off x="1656450" y="2183775"/>
              <a:ext cx="1132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4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29225" y="3109948"/>
              <a:ext cx="11913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不足地方</a:t>
              </a:r>
              <a:endParaRPr lang="zh-CN" altLang="en-US" sz="14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6640" y="2883505"/>
              <a:ext cx="13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9" name="组合 2068"/>
          <p:cNvGrpSpPr/>
          <p:nvPr/>
        </p:nvGrpSpPr>
        <p:grpSpPr>
          <a:xfrm>
            <a:off x="5004048" y="1347614"/>
            <a:ext cx="3031795" cy="3000042"/>
            <a:chOff x="5260101" y="1373415"/>
            <a:chExt cx="2775743" cy="3000042"/>
          </a:xfrm>
        </p:grpSpPr>
        <p:grpSp>
          <p:nvGrpSpPr>
            <p:cNvPr id="2068" name="组合 2067"/>
            <p:cNvGrpSpPr/>
            <p:nvPr/>
          </p:nvGrpSpPr>
          <p:grpSpPr>
            <a:xfrm>
              <a:off x="5260101" y="1373415"/>
              <a:ext cx="2775741" cy="348813"/>
              <a:chOff x="5260101" y="1373415"/>
              <a:chExt cx="2775741" cy="3488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260101" y="139420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457880" y="1373415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</a:t>
                </a:r>
                <a:r>
                  <a:rPr lang="zh-CN" altLang="en-US" sz="700" dirty="0" smtClean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保留</a:t>
                </a:r>
                <a:endParaRPr lang="en-US" altLang="zh-CN" sz="700" dirty="0">
                  <a:solidFill>
                    <a:schemeClr val="bg1">
                      <a:lumMod val="9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7" name="组合 2066"/>
            <p:cNvGrpSpPr/>
            <p:nvPr/>
          </p:nvGrpSpPr>
          <p:grpSpPr>
            <a:xfrm>
              <a:off x="5260102" y="2034379"/>
              <a:ext cx="2775741" cy="348813"/>
              <a:chOff x="5260102" y="2034379"/>
              <a:chExt cx="2775741" cy="348813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5260102" y="204635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457880" y="2034379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6" name="组合 2065"/>
            <p:cNvGrpSpPr/>
            <p:nvPr/>
          </p:nvGrpSpPr>
          <p:grpSpPr>
            <a:xfrm>
              <a:off x="5260102" y="2706824"/>
              <a:ext cx="2775742" cy="348813"/>
              <a:chOff x="5260102" y="2706824"/>
              <a:chExt cx="2775742" cy="348813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260102" y="2718797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457880" y="270682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5" name="组合 2064"/>
            <p:cNvGrpSpPr/>
            <p:nvPr/>
          </p:nvGrpSpPr>
          <p:grpSpPr>
            <a:xfrm>
              <a:off x="5260102" y="3372838"/>
              <a:ext cx="2775742" cy="348813"/>
              <a:chOff x="5260102" y="3372838"/>
              <a:chExt cx="2775742" cy="348813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5260102" y="3372838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57880" y="3372838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4" name="组合 2063"/>
            <p:cNvGrpSpPr/>
            <p:nvPr/>
          </p:nvGrpSpPr>
          <p:grpSpPr>
            <a:xfrm>
              <a:off x="5260102" y="4024644"/>
              <a:ext cx="2775742" cy="348813"/>
              <a:chOff x="5260102" y="4024644"/>
              <a:chExt cx="2775742" cy="34881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5260102" y="4048589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7880" y="402464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2059" name="组合 2058"/>
          <p:cNvGrpSpPr/>
          <p:nvPr/>
        </p:nvGrpSpPr>
        <p:grpSpPr>
          <a:xfrm>
            <a:off x="3707904" y="1366748"/>
            <a:ext cx="1296145" cy="429312"/>
            <a:chOff x="3707904" y="1392549"/>
            <a:chExt cx="1296145" cy="429312"/>
          </a:xfrm>
        </p:grpSpPr>
        <p:sp>
          <p:nvSpPr>
            <p:cNvPr id="39" name="TextBox 38"/>
            <p:cNvSpPr txBox="1"/>
            <p:nvPr/>
          </p:nvSpPr>
          <p:spPr>
            <a:xfrm>
              <a:off x="3846684" y="156025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不足之处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6684" y="13925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707904" y="1476816"/>
              <a:ext cx="72007" cy="288000"/>
              <a:chOff x="3707904" y="1577988"/>
              <a:chExt cx="72007" cy="288000"/>
            </a:xfrm>
          </p:grpSpPr>
          <p:cxnSp>
            <p:nvCxnSpPr>
              <p:cNvPr id="25" name="Straight Connector 38"/>
              <p:cNvCxnSpPr/>
              <p:nvPr/>
            </p:nvCxnSpPr>
            <p:spPr bwMode="auto">
              <a:xfrm>
                <a:off x="3779911" y="1577988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38"/>
              <p:cNvCxnSpPr/>
              <p:nvPr/>
            </p:nvCxnSpPr>
            <p:spPr bwMode="auto">
              <a:xfrm>
                <a:off x="3707904" y="1577988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0" name="组合 2059"/>
          <p:cNvGrpSpPr/>
          <p:nvPr/>
        </p:nvGrpSpPr>
        <p:grpSpPr>
          <a:xfrm>
            <a:off x="3707904" y="2018898"/>
            <a:ext cx="1296145" cy="434392"/>
            <a:chOff x="3707904" y="2044699"/>
            <a:chExt cx="1296145" cy="434392"/>
          </a:xfrm>
        </p:grpSpPr>
        <p:sp>
          <p:nvSpPr>
            <p:cNvPr id="58" name="TextBox 57"/>
            <p:cNvSpPr txBox="1"/>
            <p:nvPr/>
          </p:nvSpPr>
          <p:spPr>
            <a:xfrm>
              <a:off x="3846684" y="204469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46684" y="221748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提高改进</a:t>
              </a:r>
            </a:p>
          </p:txBody>
        </p:sp>
        <p:grpSp>
          <p:nvGrpSpPr>
            <p:cNvPr id="2048" name="组合 2047"/>
            <p:cNvGrpSpPr/>
            <p:nvPr/>
          </p:nvGrpSpPr>
          <p:grpSpPr>
            <a:xfrm>
              <a:off x="3707904" y="2158031"/>
              <a:ext cx="72007" cy="288000"/>
              <a:chOff x="3707904" y="2212031"/>
              <a:chExt cx="72007" cy="288000"/>
            </a:xfrm>
          </p:grpSpPr>
          <p:cxnSp>
            <p:nvCxnSpPr>
              <p:cNvPr id="98" name="Straight Connector 38"/>
              <p:cNvCxnSpPr/>
              <p:nvPr/>
            </p:nvCxnSpPr>
            <p:spPr bwMode="auto">
              <a:xfrm>
                <a:off x="3779911" y="2212031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8"/>
              <p:cNvCxnSpPr/>
              <p:nvPr/>
            </p:nvCxnSpPr>
            <p:spPr bwMode="auto">
              <a:xfrm>
                <a:off x="3707904" y="2212031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组合 2060"/>
          <p:cNvGrpSpPr/>
          <p:nvPr/>
        </p:nvGrpSpPr>
        <p:grpSpPr>
          <a:xfrm>
            <a:off x="3707904" y="2671048"/>
            <a:ext cx="1296145" cy="429209"/>
            <a:chOff x="3707904" y="2696849"/>
            <a:chExt cx="1296145" cy="429209"/>
          </a:xfrm>
        </p:grpSpPr>
        <p:sp>
          <p:nvSpPr>
            <p:cNvPr id="61" name="TextBox 60"/>
            <p:cNvSpPr txBox="1"/>
            <p:nvPr/>
          </p:nvSpPr>
          <p:spPr>
            <a:xfrm>
              <a:off x="3846684" y="26968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6684" y="2864448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技术提高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0" name="组合 2049"/>
            <p:cNvGrpSpPr/>
            <p:nvPr/>
          </p:nvGrpSpPr>
          <p:grpSpPr>
            <a:xfrm>
              <a:off x="3707904" y="2768230"/>
              <a:ext cx="72007" cy="288000"/>
              <a:chOff x="3707904" y="2871985"/>
              <a:chExt cx="72007" cy="288000"/>
            </a:xfrm>
          </p:grpSpPr>
          <p:cxnSp>
            <p:nvCxnSpPr>
              <p:cNvPr id="99" name="Straight Connector 38"/>
              <p:cNvCxnSpPr/>
              <p:nvPr/>
            </p:nvCxnSpPr>
            <p:spPr bwMode="auto">
              <a:xfrm>
                <a:off x="3779911" y="2871985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8"/>
              <p:cNvCxnSpPr/>
              <p:nvPr/>
            </p:nvCxnSpPr>
            <p:spPr bwMode="auto">
              <a:xfrm>
                <a:off x="3707904" y="2871985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组合 2061"/>
          <p:cNvGrpSpPr/>
          <p:nvPr/>
        </p:nvGrpSpPr>
        <p:grpSpPr>
          <a:xfrm>
            <a:off x="3707904" y="3323095"/>
            <a:ext cx="1296145" cy="439415"/>
            <a:chOff x="3707904" y="3348896"/>
            <a:chExt cx="1296145" cy="439415"/>
          </a:xfrm>
        </p:grpSpPr>
        <p:sp>
          <p:nvSpPr>
            <p:cNvPr id="76" name="TextBox 75"/>
            <p:cNvSpPr txBox="1"/>
            <p:nvPr/>
          </p:nvSpPr>
          <p:spPr>
            <a:xfrm>
              <a:off x="3846684" y="352670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管理方面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46684" y="3348896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2051" name="组合 2050"/>
            <p:cNvGrpSpPr/>
            <p:nvPr/>
          </p:nvGrpSpPr>
          <p:grpSpPr>
            <a:xfrm>
              <a:off x="3707904" y="3433651"/>
              <a:ext cx="72007" cy="288000"/>
              <a:chOff x="3707904" y="3520083"/>
              <a:chExt cx="72007" cy="288000"/>
            </a:xfrm>
          </p:grpSpPr>
          <p:cxnSp>
            <p:nvCxnSpPr>
              <p:cNvPr id="100" name="Straight Connector 38"/>
              <p:cNvCxnSpPr/>
              <p:nvPr/>
            </p:nvCxnSpPr>
            <p:spPr bwMode="auto">
              <a:xfrm>
                <a:off x="3779911" y="3520083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8"/>
              <p:cNvCxnSpPr/>
              <p:nvPr/>
            </p:nvCxnSpPr>
            <p:spPr bwMode="auto">
              <a:xfrm>
                <a:off x="3707904" y="3520083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组合 2062"/>
          <p:cNvGrpSpPr/>
          <p:nvPr/>
        </p:nvGrpSpPr>
        <p:grpSpPr>
          <a:xfrm>
            <a:off x="3707904" y="3980269"/>
            <a:ext cx="1296145" cy="421623"/>
            <a:chOff x="3707904" y="4006070"/>
            <a:chExt cx="1296145" cy="421623"/>
          </a:xfrm>
        </p:grpSpPr>
        <p:sp>
          <p:nvSpPr>
            <p:cNvPr id="87" name="TextBox 86"/>
            <p:cNvSpPr txBox="1"/>
            <p:nvPr/>
          </p:nvSpPr>
          <p:spPr>
            <a:xfrm>
              <a:off x="3846685" y="4006070"/>
              <a:ext cx="1157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6684" y="4166083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提升利益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2" name="组合 2051"/>
            <p:cNvGrpSpPr/>
            <p:nvPr/>
          </p:nvGrpSpPr>
          <p:grpSpPr>
            <a:xfrm>
              <a:off x="3707904" y="4085457"/>
              <a:ext cx="72007" cy="288000"/>
              <a:chOff x="3707904" y="4085457"/>
              <a:chExt cx="72007" cy="288000"/>
            </a:xfrm>
          </p:grpSpPr>
          <p:cxnSp>
            <p:nvCxnSpPr>
              <p:cNvPr id="101" name="Straight Connector 38"/>
              <p:cNvCxnSpPr/>
              <p:nvPr/>
            </p:nvCxnSpPr>
            <p:spPr bwMode="auto">
              <a:xfrm>
                <a:off x="3779911" y="4085457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38"/>
              <p:cNvCxnSpPr/>
              <p:nvPr/>
            </p:nvCxnSpPr>
            <p:spPr bwMode="auto">
              <a:xfrm>
                <a:off x="3707904" y="4085457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直接连接符 12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9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椭圆 90"/>
          <p:cNvSpPr/>
          <p:nvPr/>
        </p:nvSpPr>
        <p:spPr>
          <a:xfrm>
            <a:off x="3953694" y="3304498"/>
            <a:ext cx="3413277" cy="3304037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TextBox 61"/>
          <p:cNvSpPr txBox="1"/>
          <p:nvPr/>
        </p:nvSpPr>
        <p:spPr>
          <a:xfrm>
            <a:off x="1058629" y="1843789"/>
            <a:ext cx="2721283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打在这里，或者通过复制您的文本后，在此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55515" y="1399929"/>
            <a:ext cx="2213197" cy="370503"/>
            <a:chOff x="1155515" y="1399929"/>
            <a:chExt cx="2213197" cy="370503"/>
          </a:xfrm>
        </p:grpSpPr>
        <p:cxnSp>
          <p:nvCxnSpPr>
            <p:cNvPr id="65" name="Straight Connector 38"/>
            <p:cNvCxnSpPr/>
            <p:nvPr/>
          </p:nvCxnSpPr>
          <p:spPr bwMode="auto">
            <a:xfrm flipV="1">
              <a:off x="1190045" y="1770430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4"/>
            <p:cNvGrpSpPr/>
            <p:nvPr/>
          </p:nvGrpSpPr>
          <p:grpSpPr>
            <a:xfrm>
              <a:off x="1155515" y="1399929"/>
              <a:ext cx="2213197" cy="307777"/>
              <a:chOff x="1155515" y="1399929"/>
              <a:chExt cx="2213197" cy="307777"/>
            </a:xfrm>
          </p:grpSpPr>
          <p:sp>
            <p:nvSpPr>
              <p:cNvPr id="63" name="Rounded Rectangle 43"/>
              <p:cNvSpPr/>
              <p:nvPr/>
            </p:nvSpPr>
            <p:spPr>
              <a:xfrm>
                <a:off x="1155515" y="146381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17998" y="1446096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 smtClean="0">
                    <a:solidFill>
                      <a:schemeClr val="bg1"/>
                    </a:solidFill>
                    <a:latin typeface="Lato" pitchFamily="34" charset="0"/>
                  </a:rPr>
                  <a:t>添加内容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18640" y="1399929"/>
                <a:ext cx="1450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7E7F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67" name="Group 21"/>
          <p:cNvGrpSpPr/>
          <p:nvPr/>
        </p:nvGrpSpPr>
        <p:grpSpPr>
          <a:xfrm>
            <a:off x="1032693" y="2938091"/>
            <a:ext cx="2891235" cy="646331"/>
            <a:chOff x="4608212" y="2925551"/>
            <a:chExt cx="2891235" cy="646331"/>
          </a:xfrm>
        </p:grpSpPr>
        <p:sp>
          <p:nvSpPr>
            <p:cNvPr id="68" name="TextBox 67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2.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Rectangle 23"/>
            <p:cNvSpPr/>
            <p:nvPr/>
          </p:nvSpPr>
          <p:spPr>
            <a:xfrm>
              <a:off x="5072066" y="3035103"/>
              <a:ext cx="242738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</a:t>
              </a:r>
              <a:r>
                <a:rPr lang="id-ID" sz="8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Group 24"/>
          <p:cNvGrpSpPr/>
          <p:nvPr/>
        </p:nvGrpSpPr>
        <p:grpSpPr>
          <a:xfrm>
            <a:off x="1032693" y="3509595"/>
            <a:ext cx="2819227" cy="646331"/>
            <a:chOff x="4608212" y="2925551"/>
            <a:chExt cx="2819227" cy="646331"/>
          </a:xfrm>
        </p:grpSpPr>
        <p:sp>
          <p:nvSpPr>
            <p:cNvPr id="71" name="TextBox 70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2" name="Rectangle 26"/>
            <p:cNvSpPr/>
            <p:nvPr/>
          </p:nvSpPr>
          <p:spPr>
            <a:xfrm>
              <a:off x="5072066" y="3035103"/>
              <a:ext cx="235537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900" b="1" dirty="0">
                  <a:solidFill>
                    <a:schemeClr val="bg1"/>
                  </a:solidFill>
                </a:rPr>
                <a:t>s</a:t>
              </a:r>
              <a:r>
                <a:rPr lang="id-ID" sz="9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Group 20"/>
          <p:cNvGrpSpPr/>
          <p:nvPr/>
        </p:nvGrpSpPr>
        <p:grpSpPr>
          <a:xfrm>
            <a:off x="1032693" y="2359722"/>
            <a:ext cx="2963243" cy="646331"/>
            <a:chOff x="4608212" y="2925552"/>
            <a:chExt cx="2963243" cy="732464"/>
          </a:xfrm>
        </p:grpSpPr>
        <p:sp>
          <p:nvSpPr>
            <p:cNvPr id="74" name="TextBox 73"/>
            <p:cNvSpPr txBox="1"/>
            <p:nvPr/>
          </p:nvSpPr>
          <p:spPr>
            <a:xfrm>
              <a:off x="4608212" y="2925552"/>
              <a:ext cx="571504" cy="73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Rectangle 19"/>
            <p:cNvSpPr/>
            <p:nvPr/>
          </p:nvSpPr>
          <p:spPr>
            <a:xfrm>
              <a:off x="5072066" y="3035103"/>
              <a:ext cx="249938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</a:t>
              </a:r>
              <a:r>
                <a:rPr lang="id-ID" sz="8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5027069" y="1958635"/>
            <a:ext cx="4896544" cy="4896544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6516216" y="1320859"/>
            <a:ext cx="4896544" cy="3304037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291650" y="1274262"/>
            <a:ext cx="3575184" cy="2941032"/>
            <a:chOff x="3984284" y="1191757"/>
            <a:chExt cx="4014818" cy="330268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3" t="595" r="503" b="595"/>
            <a:stretch>
              <a:fillRect/>
            </a:stretch>
          </p:blipFill>
          <p:spPr>
            <a:xfrm>
              <a:off x="3984284" y="1918420"/>
              <a:ext cx="2179990" cy="2179990"/>
            </a:xfrm>
            <a:custGeom>
              <a:avLst/>
              <a:gdLst>
                <a:gd name="connsiteX0" fmla="*/ 1089995 w 2179990"/>
                <a:gd name="connsiteY0" fmla="*/ 0 h 2179990"/>
                <a:gd name="connsiteX1" fmla="*/ 2179990 w 2179990"/>
                <a:gd name="connsiteY1" fmla="*/ 1089995 h 2179990"/>
                <a:gd name="connsiteX2" fmla="*/ 1089995 w 2179990"/>
                <a:gd name="connsiteY2" fmla="*/ 2179990 h 2179990"/>
                <a:gd name="connsiteX3" fmla="*/ 0 w 2179990"/>
                <a:gd name="connsiteY3" fmla="*/ 1089995 h 2179990"/>
                <a:gd name="connsiteX4" fmla="*/ 1089995 w 2179990"/>
                <a:gd name="connsiteY4" fmla="*/ 0 h 217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9990" h="2179990">
                  <a:moveTo>
                    <a:pt x="1089995" y="0"/>
                  </a:moveTo>
                  <a:cubicBezTo>
                    <a:pt x="1691983" y="0"/>
                    <a:pt x="2179990" y="488007"/>
                    <a:pt x="2179990" y="1089995"/>
                  </a:cubicBezTo>
                  <a:cubicBezTo>
                    <a:pt x="2179990" y="1691983"/>
                    <a:pt x="1691983" y="2179990"/>
                    <a:pt x="1089995" y="2179990"/>
                  </a:cubicBezTo>
                  <a:cubicBezTo>
                    <a:pt x="488007" y="2179990"/>
                    <a:pt x="0" y="1691983"/>
                    <a:pt x="0" y="1089995"/>
                  </a:cubicBezTo>
                  <a:cubicBezTo>
                    <a:pt x="0" y="488007"/>
                    <a:pt x="488007" y="0"/>
                    <a:pt x="1089995" y="0"/>
                  </a:cubicBezTo>
                  <a:close/>
                </a:path>
              </a:pathLst>
            </a:cu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0" t="2033" r="11827" b="8397"/>
            <a:stretch>
              <a:fillRect/>
            </a:stretch>
          </p:blipFill>
          <p:spPr>
            <a:xfrm>
              <a:off x="6255108" y="1191757"/>
              <a:ext cx="1743994" cy="1743992"/>
            </a:xfrm>
            <a:custGeom>
              <a:avLst/>
              <a:gdLst>
                <a:gd name="connsiteX0" fmla="*/ 871997 w 1743994"/>
                <a:gd name="connsiteY0" fmla="*/ 0 h 1743992"/>
                <a:gd name="connsiteX1" fmla="*/ 1743994 w 1743994"/>
                <a:gd name="connsiteY1" fmla="*/ 871996 h 1743992"/>
                <a:gd name="connsiteX2" fmla="*/ 871997 w 1743994"/>
                <a:gd name="connsiteY2" fmla="*/ 1743992 h 1743992"/>
                <a:gd name="connsiteX3" fmla="*/ 0 w 1743994"/>
                <a:gd name="connsiteY3" fmla="*/ 871996 h 1743992"/>
                <a:gd name="connsiteX4" fmla="*/ 871997 w 1743994"/>
                <a:gd name="connsiteY4" fmla="*/ 0 h 17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994" h="1743992">
                  <a:moveTo>
                    <a:pt x="871997" y="0"/>
                  </a:moveTo>
                  <a:cubicBezTo>
                    <a:pt x="1353588" y="0"/>
                    <a:pt x="1743994" y="390406"/>
                    <a:pt x="1743994" y="871996"/>
                  </a:cubicBezTo>
                  <a:cubicBezTo>
                    <a:pt x="1743994" y="1353586"/>
                    <a:pt x="1353588" y="1743992"/>
                    <a:pt x="871997" y="1743992"/>
                  </a:cubicBezTo>
                  <a:cubicBezTo>
                    <a:pt x="390406" y="1743992"/>
                    <a:pt x="0" y="1353586"/>
                    <a:pt x="0" y="871996"/>
                  </a:cubicBezTo>
                  <a:cubicBezTo>
                    <a:pt x="0" y="390406"/>
                    <a:pt x="390406" y="0"/>
                    <a:pt x="871997" y="0"/>
                  </a:cubicBezTo>
                  <a:close/>
                </a:path>
              </a:pathLst>
            </a:cu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1484" r="33849" b="5606"/>
            <a:stretch>
              <a:fillRect/>
            </a:stretch>
          </p:blipFill>
          <p:spPr>
            <a:xfrm>
              <a:off x="6164274" y="3099248"/>
              <a:ext cx="1395194" cy="1395194"/>
            </a:xfrm>
            <a:custGeom>
              <a:avLst/>
              <a:gdLst>
                <a:gd name="connsiteX0" fmla="*/ 697597 w 1395194"/>
                <a:gd name="connsiteY0" fmla="*/ 0 h 1395194"/>
                <a:gd name="connsiteX1" fmla="*/ 1395194 w 1395194"/>
                <a:gd name="connsiteY1" fmla="*/ 697597 h 1395194"/>
                <a:gd name="connsiteX2" fmla="*/ 697597 w 1395194"/>
                <a:gd name="connsiteY2" fmla="*/ 1395194 h 1395194"/>
                <a:gd name="connsiteX3" fmla="*/ 0 w 1395194"/>
                <a:gd name="connsiteY3" fmla="*/ 697597 h 1395194"/>
                <a:gd name="connsiteX4" fmla="*/ 697597 w 1395194"/>
                <a:gd name="connsiteY4" fmla="*/ 0 h 139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194" h="1395194">
                  <a:moveTo>
                    <a:pt x="697597" y="0"/>
                  </a:moveTo>
                  <a:cubicBezTo>
                    <a:pt x="1082869" y="0"/>
                    <a:pt x="1395194" y="312325"/>
                    <a:pt x="1395194" y="697597"/>
                  </a:cubicBezTo>
                  <a:cubicBezTo>
                    <a:pt x="1395194" y="1082869"/>
                    <a:pt x="1082869" y="1395194"/>
                    <a:pt x="697597" y="1395194"/>
                  </a:cubicBezTo>
                  <a:cubicBezTo>
                    <a:pt x="312325" y="1395194"/>
                    <a:pt x="0" y="1082869"/>
                    <a:pt x="0" y="697597"/>
                  </a:cubicBezTo>
                  <a:cubicBezTo>
                    <a:pt x="0" y="312325"/>
                    <a:pt x="312325" y="0"/>
                    <a:pt x="697597" y="0"/>
                  </a:cubicBezTo>
                  <a:close/>
                </a:path>
              </a:pathLst>
            </a:custGeom>
          </p:spPr>
        </p:pic>
      </p:grpSp>
      <p:cxnSp>
        <p:nvCxnSpPr>
          <p:cNvPr id="92" name="直接连接符 91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努力方向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62" grpId="0"/>
      <p:bldP spid="4" grpId="0" animBg="1"/>
      <p:bldP spid="85" grpId="0" animBg="1"/>
      <p:bldP spid="9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720699" y="2284582"/>
            <a:ext cx="1315714" cy="1315714"/>
            <a:chOff x="3720699" y="2284582"/>
            <a:chExt cx="1315714" cy="1315714"/>
          </a:xfrm>
        </p:grpSpPr>
        <p:sp>
          <p:nvSpPr>
            <p:cNvPr id="63" name="Oval 1"/>
            <p:cNvSpPr/>
            <p:nvPr/>
          </p:nvSpPr>
          <p:spPr>
            <a:xfrm>
              <a:off x="3720699" y="2284582"/>
              <a:ext cx="1315714" cy="131571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864571" y="2837641"/>
              <a:ext cx="11455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添加内容</a:t>
              </a:r>
              <a:endPara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40203" y="2676507"/>
              <a:ext cx="11942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2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12383" y="1401263"/>
            <a:ext cx="771462" cy="732342"/>
            <a:chOff x="4012383" y="1401263"/>
            <a:chExt cx="771462" cy="732342"/>
          </a:xfrm>
        </p:grpSpPr>
        <p:sp>
          <p:nvSpPr>
            <p:cNvPr id="152" name="Oval 13"/>
            <p:cNvSpPr/>
            <p:nvPr/>
          </p:nvSpPr>
          <p:spPr>
            <a:xfrm flipH="1">
              <a:off x="4012383" y="1401263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91643" y="1536141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2400" spc="-15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12383" y="3711616"/>
            <a:ext cx="771462" cy="732342"/>
            <a:chOff x="4012383" y="3711616"/>
            <a:chExt cx="771462" cy="732342"/>
          </a:xfrm>
        </p:grpSpPr>
        <p:sp>
          <p:nvSpPr>
            <p:cNvPr id="160" name="Oval 13"/>
            <p:cNvSpPr/>
            <p:nvPr/>
          </p:nvSpPr>
          <p:spPr>
            <a:xfrm flipH="1">
              <a:off x="4012383" y="3711616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091643" y="3846954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67562" y="2587333"/>
            <a:ext cx="794473" cy="732346"/>
            <a:chOff x="5167562" y="2587333"/>
            <a:chExt cx="794473" cy="732346"/>
          </a:xfrm>
        </p:grpSpPr>
        <p:sp>
          <p:nvSpPr>
            <p:cNvPr id="141" name="Oval 13"/>
            <p:cNvSpPr/>
            <p:nvPr/>
          </p:nvSpPr>
          <p:spPr>
            <a:xfrm rot="5400000" flipH="1">
              <a:off x="5167560" y="2587335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269833" y="2714530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43808" y="2587333"/>
            <a:ext cx="756439" cy="732346"/>
            <a:chOff x="2843808" y="2587333"/>
            <a:chExt cx="756439" cy="732346"/>
          </a:xfrm>
        </p:grpSpPr>
        <p:sp>
          <p:nvSpPr>
            <p:cNvPr id="71" name="Oval 13"/>
            <p:cNvSpPr/>
            <p:nvPr/>
          </p:nvSpPr>
          <p:spPr>
            <a:xfrm rot="5400000" flipH="1">
              <a:off x="2843806" y="2587335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908045" y="2714530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1120" y="1462590"/>
            <a:ext cx="2191638" cy="564078"/>
            <a:chOff x="621120" y="1462590"/>
            <a:chExt cx="2191638" cy="564078"/>
          </a:xfrm>
        </p:grpSpPr>
        <p:cxnSp>
          <p:nvCxnSpPr>
            <p:cNvPr id="35" name="Straight Connector 38"/>
            <p:cNvCxnSpPr/>
            <p:nvPr/>
          </p:nvCxnSpPr>
          <p:spPr bwMode="auto">
            <a:xfrm flipV="1">
              <a:off x="2330959" y="1942470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2246366" y="1462590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180" name="Rectangle 4"/>
            <p:cNvSpPr/>
            <p:nvPr/>
          </p:nvSpPr>
          <p:spPr bwMode="auto">
            <a:xfrm>
              <a:off x="621120" y="1629123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81" name="Rectangle 5"/>
            <p:cNvSpPr/>
            <p:nvPr/>
          </p:nvSpPr>
          <p:spPr bwMode="auto">
            <a:xfrm>
              <a:off x="1651330" y="1477978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1120" y="3814518"/>
            <a:ext cx="2191638" cy="564078"/>
            <a:chOff x="621120" y="3814518"/>
            <a:chExt cx="2191638" cy="564078"/>
          </a:xfrm>
        </p:grpSpPr>
        <p:cxnSp>
          <p:nvCxnSpPr>
            <p:cNvPr id="183" name="Straight Connector 38"/>
            <p:cNvCxnSpPr/>
            <p:nvPr/>
          </p:nvCxnSpPr>
          <p:spPr bwMode="auto">
            <a:xfrm flipV="1">
              <a:off x="2330959" y="4294398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2246366" y="3814518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185" name="Rectangle 4"/>
            <p:cNvSpPr/>
            <p:nvPr/>
          </p:nvSpPr>
          <p:spPr bwMode="auto">
            <a:xfrm>
              <a:off x="621120" y="3981051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86" name="Rectangle 5"/>
            <p:cNvSpPr/>
            <p:nvPr/>
          </p:nvSpPr>
          <p:spPr bwMode="auto">
            <a:xfrm>
              <a:off x="1651330" y="3829906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12358" y="1462590"/>
            <a:ext cx="2122011" cy="564078"/>
            <a:chOff x="6012358" y="1462590"/>
            <a:chExt cx="2122011" cy="564078"/>
          </a:xfrm>
        </p:grpSpPr>
        <p:cxnSp>
          <p:nvCxnSpPr>
            <p:cNvPr id="199" name="Straight Connector 38"/>
            <p:cNvCxnSpPr/>
            <p:nvPr/>
          </p:nvCxnSpPr>
          <p:spPr bwMode="auto">
            <a:xfrm flipV="1">
              <a:off x="6096951" y="1942470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/>
            <p:cNvSpPr txBox="1"/>
            <p:nvPr/>
          </p:nvSpPr>
          <p:spPr>
            <a:xfrm>
              <a:off x="6012358" y="1462590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201" name="Rectangle 4"/>
            <p:cNvSpPr/>
            <p:nvPr/>
          </p:nvSpPr>
          <p:spPr bwMode="auto">
            <a:xfrm>
              <a:off x="6491295" y="1629123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202" name="Rectangle 5"/>
            <p:cNvSpPr/>
            <p:nvPr/>
          </p:nvSpPr>
          <p:spPr bwMode="auto">
            <a:xfrm>
              <a:off x="6487310" y="1477978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59442" y="3814518"/>
            <a:ext cx="2198092" cy="564078"/>
            <a:chOff x="6059442" y="3814518"/>
            <a:chExt cx="2198092" cy="564078"/>
          </a:xfrm>
        </p:grpSpPr>
        <p:cxnSp>
          <p:nvCxnSpPr>
            <p:cNvPr id="203" name="Straight Connector 38"/>
            <p:cNvCxnSpPr/>
            <p:nvPr/>
          </p:nvCxnSpPr>
          <p:spPr bwMode="auto">
            <a:xfrm flipV="1">
              <a:off x="6144035" y="4294398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/>
            <p:cNvSpPr txBox="1"/>
            <p:nvPr/>
          </p:nvSpPr>
          <p:spPr>
            <a:xfrm>
              <a:off x="6059442" y="3814518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205" name="Rectangle 4"/>
            <p:cNvSpPr/>
            <p:nvPr/>
          </p:nvSpPr>
          <p:spPr bwMode="auto">
            <a:xfrm>
              <a:off x="6614460" y="3981051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206" name="Rectangle 5"/>
            <p:cNvSpPr/>
            <p:nvPr/>
          </p:nvSpPr>
          <p:spPr bwMode="auto">
            <a:xfrm>
              <a:off x="6642938" y="3829906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 smtClean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sp>
        <p:nvSpPr>
          <p:cNvPr id="207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10" name="直接连接符 209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增强提高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339" r="29017" b="9750"/>
          <a:stretch>
            <a:fillRect/>
          </a:stretch>
        </p:blipFill>
        <p:spPr>
          <a:xfrm>
            <a:off x="5804420" y="1419622"/>
            <a:ext cx="1630156" cy="1630156"/>
          </a:xfrm>
          <a:custGeom>
            <a:avLst/>
            <a:gdLst>
              <a:gd name="connsiteX0" fmla="*/ 1071570 w 2143140"/>
              <a:gd name="connsiteY0" fmla="*/ 0 h 2143140"/>
              <a:gd name="connsiteX1" fmla="*/ 2143140 w 2143140"/>
              <a:gd name="connsiteY1" fmla="*/ 1071570 h 2143140"/>
              <a:gd name="connsiteX2" fmla="*/ 1071570 w 2143140"/>
              <a:gd name="connsiteY2" fmla="*/ 2143140 h 2143140"/>
              <a:gd name="connsiteX3" fmla="*/ 0 w 2143140"/>
              <a:gd name="connsiteY3" fmla="*/ 1071570 h 2143140"/>
              <a:gd name="connsiteX4" fmla="*/ 1071570 w 2143140"/>
              <a:gd name="connsiteY4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2143140">
                <a:moveTo>
                  <a:pt x="1071570" y="0"/>
                </a:moveTo>
                <a:cubicBezTo>
                  <a:pt x="1663382" y="0"/>
                  <a:pt x="2143140" y="479758"/>
                  <a:pt x="2143140" y="1071570"/>
                </a:cubicBezTo>
                <a:cubicBezTo>
                  <a:pt x="2143140" y="1663382"/>
                  <a:pt x="1663382" y="2143140"/>
                  <a:pt x="1071570" y="2143140"/>
                </a:cubicBezTo>
                <a:cubicBezTo>
                  <a:pt x="479758" y="2143140"/>
                  <a:pt x="0" y="1663382"/>
                  <a:pt x="0" y="1071570"/>
                </a:cubicBezTo>
                <a:cubicBezTo>
                  <a:pt x="0" y="479758"/>
                  <a:pt x="479758" y="0"/>
                  <a:pt x="1071570" y="0"/>
                </a:cubicBez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4765"/>
          <a:stretch>
            <a:fillRect/>
          </a:stretch>
        </p:blipFill>
        <p:spPr>
          <a:xfrm>
            <a:off x="3648981" y="1419622"/>
            <a:ext cx="1625638" cy="1630156"/>
          </a:xfrm>
          <a:custGeom>
            <a:avLst/>
            <a:gdLst>
              <a:gd name="connsiteX0" fmla="*/ 1065630 w 2137200"/>
              <a:gd name="connsiteY0" fmla="*/ 0 h 2143140"/>
              <a:gd name="connsiteX1" fmla="*/ 2137200 w 2137200"/>
              <a:gd name="connsiteY1" fmla="*/ 1071570 h 2143140"/>
              <a:gd name="connsiteX2" fmla="*/ 1065630 w 2137200"/>
              <a:gd name="connsiteY2" fmla="*/ 2143140 h 2143140"/>
              <a:gd name="connsiteX3" fmla="*/ 15831 w 2137200"/>
              <a:gd name="connsiteY3" fmla="*/ 1287529 h 2143140"/>
              <a:gd name="connsiteX4" fmla="*/ 0 w 2137200"/>
              <a:gd name="connsiteY4" fmla="*/ 1130494 h 2143140"/>
              <a:gd name="connsiteX5" fmla="*/ 0 w 2137200"/>
              <a:gd name="connsiteY5" fmla="*/ 1012646 h 2143140"/>
              <a:gd name="connsiteX6" fmla="*/ 15831 w 2137200"/>
              <a:gd name="connsiteY6" fmla="*/ 855611 h 2143140"/>
              <a:gd name="connsiteX7" fmla="*/ 1065630 w 2137200"/>
              <a:gd name="connsiteY7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7200" h="2143140">
                <a:moveTo>
                  <a:pt x="1065630" y="0"/>
                </a:moveTo>
                <a:cubicBezTo>
                  <a:pt x="1657442" y="0"/>
                  <a:pt x="2137200" y="479758"/>
                  <a:pt x="2137200" y="1071570"/>
                </a:cubicBezTo>
                <a:cubicBezTo>
                  <a:pt x="2137200" y="1663382"/>
                  <a:pt x="1657442" y="2143140"/>
                  <a:pt x="1065630" y="2143140"/>
                </a:cubicBezTo>
                <a:cubicBezTo>
                  <a:pt x="547795" y="2143140"/>
                  <a:pt x="115751" y="1775825"/>
                  <a:pt x="15831" y="1287529"/>
                </a:cubicBezTo>
                <a:lnTo>
                  <a:pt x="0" y="1130494"/>
                </a:lnTo>
                <a:lnTo>
                  <a:pt x="0" y="1012646"/>
                </a:lnTo>
                <a:lnTo>
                  <a:pt x="15831" y="855611"/>
                </a:lnTo>
                <a:cubicBezTo>
                  <a:pt x="115751" y="367315"/>
                  <a:pt x="547795" y="0"/>
                  <a:pt x="1065630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856" r="11339" b="2816"/>
          <a:stretch>
            <a:fillRect/>
          </a:stretch>
        </p:blipFill>
        <p:spPr>
          <a:xfrm>
            <a:off x="1484506" y="1419622"/>
            <a:ext cx="1630156" cy="1630156"/>
          </a:xfrm>
          <a:custGeom>
            <a:avLst/>
            <a:gdLst>
              <a:gd name="connsiteX0" fmla="*/ 1071570 w 2143140"/>
              <a:gd name="connsiteY0" fmla="*/ 0 h 2143140"/>
              <a:gd name="connsiteX1" fmla="*/ 2143140 w 2143140"/>
              <a:gd name="connsiteY1" fmla="*/ 1071570 h 2143140"/>
              <a:gd name="connsiteX2" fmla="*/ 1071570 w 2143140"/>
              <a:gd name="connsiteY2" fmla="*/ 2143140 h 2143140"/>
              <a:gd name="connsiteX3" fmla="*/ 0 w 2143140"/>
              <a:gd name="connsiteY3" fmla="*/ 1071570 h 2143140"/>
              <a:gd name="connsiteX4" fmla="*/ 1071570 w 2143140"/>
              <a:gd name="connsiteY4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2143140">
                <a:moveTo>
                  <a:pt x="1071570" y="0"/>
                </a:moveTo>
                <a:cubicBezTo>
                  <a:pt x="1663382" y="0"/>
                  <a:pt x="2143140" y="479758"/>
                  <a:pt x="2143140" y="1071570"/>
                </a:cubicBezTo>
                <a:cubicBezTo>
                  <a:pt x="2143140" y="1663382"/>
                  <a:pt x="1663382" y="2143140"/>
                  <a:pt x="1071570" y="2143140"/>
                </a:cubicBezTo>
                <a:cubicBezTo>
                  <a:pt x="479758" y="2143140"/>
                  <a:pt x="0" y="1663382"/>
                  <a:pt x="0" y="1071570"/>
                </a:cubicBezTo>
                <a:cubicBezTo>
                  <a:pt x="0" y="479758"/>
                  <a:pt x="479758" y="0"/>
                  <a:pt x="1071570" y="0"/>
                </a:cubicBezTo>
                <a:close/>
              </a:path>
            </a:pathLst>
          </a:custGeom>
        </p:spPr>
      </p:pic>
      <p:grpSp>
        <p:nvGrpSpPr>
          <p:cNvPr id="36" name="Group 5"/>
          <p:cNvGrpSpPr/>
          <p:nvPr/>
        </p:nvGrpSpPr>
        <p:grpSpPr>
          <a:xfrm>
            <a:off x="1552289" y="1557281"/>
            <a:ext cx="373820" cy="306690"/>
            <a:chOff x="496780" y="1888869"/>
            <a:chExt cx="491455" cy="403200"/>
          </a:xfrm>
        </p:grpSpPr>
        <p:sp>
          <p:nvSpPr>
            <p:cNvPr id="37" name="Oval 6"/>
            <p:cNvSpPr/>
            <p:nvPr/>
          </p:nvSpPr>
          <p:spPr>
            <a:xfrm flipH="1">
              <a:off x="552923" y="1888869"/>
              <a:ext cx="403200" cy="40320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AU" sz="1200" dirty="0">
                <a:solidFill>
                  <a:schemeClr val="accent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6780" y="1891093"/>
              <a:ext cx="491455" cy="3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01</a:t>
              </a:r>
              <a:endParaRPr lang="id-ID" sz="1200" b="1" dirty="0">
                <a:solidFill>
                  <a:schemeClr val="bg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10209" y="1557279"/>
            <a:ext cx="372218" cy="306690"/>
            <a:chOff x="3710209" y="1557279"/>
            <a:chExt cx="372218" cy="306690"/>
          </a:xfrm>
        </p:grpSpPr>
        <p:sp>
          <p:nvSpPr>
            <p:cNvPr id="40" name="Oval 12"/>
            <p:cNvSpPr/>
            <p:nvPr/>
          </p:nvSpPr>
          <p:spPr>
            <a:xfrm flipH="1">
              <a:off x="3754951" y="1557279"/>
              <a:ext cx="306690" cy="30669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AU" sz="1200" dirty="0">
                <a:solidFill>
                  <a:schemeClr val="accent2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10209" y="1562032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02</a:t>
              </a:r>
              <a:endParaRPr lang="id-ID" sz="1200" b="1" dirty="0">
                <a:solidFill>
                  <a:schemeClr val="bg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91082" y="1557279"/>
            <a:ext cx="373820" cy="306690"/>
            <a:chOff x="5891082" y="1557279"/>
            <a:chExt cx="373820" cy="306690"/>
          </a:xfrm>
        </p:grpSpPr>
        <p:sp>
          <p:nvSpPr>
            <p:cNvPr id="43" name="Oval 17"/>
            <p:cNvSpPr/>
            <p:nvPr/>
          </p:nvSpPr>
          <p:spPr>
            <a:xfrm flipH="1">
              <a:off x="5914908" y="1557279"/>
              <a:ext cx="306690" cy="30669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AU" sz="1200" dirty="0">
                <a:solidFill>
                  <a:schemeClr val="accent2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91082" y="1566993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03</a:t>
              </a:r>
              <a:endParaRPr lang="id-ID" sz="1200" b="1" dirty="0">
                <a:solidFill>
                  <a:schemeClr val="bg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01264" y="4227934"/>
            <a:ext cx="6096058" cy="505734"/>
            <a:chOff x="1501264" y="4227934"/>
            <a:chExt cx="6096058" cy="505734"/>
          </a:xfrm>
        </p:grpSpPr>
        <p:sp>
          <p:nvSpPr>
            <p:cNvPr id="59" name="矩形 58"/>
            <p:cNvSpPr/>
            <p:nvPr/>
          </p:nvSpPr>
          <p:spPr>
            <a:xfrm>
              <a:off x="1501264" y="4229612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51826" y="4227934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3648" y="3219822"/>
            <a:ext cx="6062303" cy="648072"/>
            <a:chOff x="1403648" y="3219822"/>
            <a:chExt cx="6062303" cy="648072"/>
          </a:xfrm>
        </p:grpSpPr>
        <p:sp>
          <p:nvSpPr>
            <p:cNvPr id="53" name="Rectangle 4"/>
            <p:cNvSpPr/>
            <p:nvPr/>
          </p:nvSpPr>
          <p:spPr bwMode="auto">
            <a:xfrm>
              <a:off x="1403648" y="3459252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55" name="Rectangle 4"/>
            <p:cNvSpPr/>
            <p:nvPr/>
          </p:nvSpPr>
          <p:spPr bwMode="auto">
            <a:xfrm>
              <a:off x="3576998" y="3470349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57" name="Rectangle 4"/>
            <p:cNvSpPr/>
            <p:nvPr/>
          </p:nvSpPr>
          <p:spPr bwMode="auto">
            <a:xfrm>
              <a:off x="5822877" y="3470349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62" name="Rounded Rectangle 43"/>
            <p:cNvSpPr/>
            <p:nvPr/>
          </p:nvSpPr>
          <p:spPr>
            <a:xfrm>
              <a:off x="1895004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57487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65" name="Rounded Rectangle 43"/>
            <p:cNvSpPr/>
            <p:nvPr/>
          </p:nvSpPr>
          <p:spPr>
            <a:xfrm>
              <a:off x="4128609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91092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67" name="Rounded Rectangle 43"/>
            <p:cNvSpPr/>
            <p:nvPr/>
          </p:nvSpPr>
          <p:spPr>
            <a:xfrm>
              <a:off x="6259497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21980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sp>
        <p:nvSpPr>
          <p:cNvPr id="69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70" name="直接连接符 69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管理方面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828661" y="2816270"/>
            <a:ext cx="5286412" cy="2160000"/>
            <a:chOff x="1828661" y="2816270"/>
            <a:chExt cx="5286412" cy="2160000"/>
          </a:xfrm>
        </p:grpSpPr>
        <p:grpSp>
          <p:nvGrpSpPr>
            <p:cNvPr id="45" name="Group 29"/>
            <p:cNvGrpSpPr/>
            <p:nvPr/>
          </p:nvGrpSpPr>
          <p:grpSpPr>
            <a:xfrm>
              <a:off x="3506660" y="2816270"/>
              <a:ext cx="1930414" cy="2160000"/>
              <a:chOff x="3571868" y="2643188"/>
              <a:chExt cx="1930414" cy="21600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6" name="Group 24"/>
              <p:cNvGrpSpPr/>
              <p:nvPr/>
            </p:nvGrpSpPr>
            <p:grpSpPr>
              <a:xfrm rot="5400000">
                <a:off x="2492663" y="3722393"/>
                <a:ext cx="2160000" cy="1590"/>
                <a:chOff x="428594" y="4362462"/>
                <a:chExt cx="2160000" cy="1590"/>
              </a:xfrm>
            </p:grpSpPr>
            <p:cxnSp>
              <p:nvCxnSpPr>
                <p:cNvPr id="52" name="Straight Connector 21"/>
                <p:cNvCxnSpPr/>
                <p:nvPr/>
              </p:nvCxnSpPr>
              <p:spPr>
                <a:xfrm>
                  <a:off x="428594" y="4362464"/>
                  <a:ext cx="2160000" cy="1588"/>
                </a:xfrm>
                <a:prstGeom prst="line">
                  <a:avLst/>
                </a:prstGeom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27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23"/>
                <p:cNvCxnSpPr/>
                <p:nvPr/>
              </p:nvCxnSpPr>
              <p:spPr>
                <a:xfrm>
                  <a:off x="968596" y="4362462"/>
                  <a:ext cx="540000" cy="1588"/>
                </a:xfrm>
                <a:prstGeom prst="line">
                  <a:avLst/>
                </a:prstGeom>
                <a:ln w="571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26"/>
              <p:cNvGrpSpPr/>
              <p:nvPr/>
            </p:nvGrpSpPr>
            <p:grpSpPr>
              <a:xfrm rot="5400000">
                <a:off x="4421488" y="3722394"/>
                <a:ext cx="2160000" cy="1588"/>
                <a:chOff x="428596" y="4362462"/>
                <a:chExt cx="2160000" cy="1588"/>
              </a:xfrm>
            </p:grpSpPr>
            <p:cxnSp>
              <p:nvCxnSpPr>
                <p:cNvPr id="50" name="Straight Connector 27"/>
                <p:cNvCxnSpPr/>
                <p:nvPr/>
              </p:nvCxnSpPr>
              <p:spPr>
                <a:xfrm>
                  <a:off x="428596" y="4362462"/>
                  <a:ext cx="2160000" cy="1588"/>
                </a:xfrm>
                <a:prstGeom prst="line">
                  <a:avLst/>
                </a:prstGeom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27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8"/>
                <p:cNvCxnSpPr/>
                <p:nvPr/>
              </p:nvCxnSpPr>
              <p:spPr>
                <a:xfrm>
                  <a:off x="968596" y="4362462"/>
                  <a:ext cx="540000" cy="1588"/>
                </a:xfrm>
                <a:prstGeom prst="line">
                  <a:avLst/>
                </a:prstGeom>
                <a:ln w="571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组合 8"/>
            <p:cNvGrpSpPr/>
            <p:nvPr/>
          </p:nvGrpSpPr>
          <p:grpSpPr>
            <a:xfrm>
              <a:off x="1828661" y="2934832"/>
              <a:ext cx="1643074" cy="1684248"/>
              <a:chOff x="1828661" y="2934832"/>
              <a:chExt cx="1643074" cy="1684248"/>
            </a:xfrm>
          </p:grpSpPr>
          <p:grpSp>
            <p:nvGrpSpPr>
              <p:cNvPr id="28" name="Group 154"/>
              <p:cNvGrpSpPr>
                <a:grpSpLocks/>
              </p:cNvGrpSpPr>
              <p:nvPr/>
            </p:nvGrpSpPr>
            <p:grpSpPr bwMode="auto">
              <a:xfrm>
                <a:off x="1828661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29" name="Rectangle 4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添加你的饿内容文字，添加你的饿内容文字，添加你的饿</a:t>
                  </a:r>
                  <a:endParaRPr lang="id-ID" altLang="zh-CN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</p:txBody>
            </p:sp>
            <p:sp>
              <p:nvSpPr>
                <p:cNvPr id="30" name="Rectangle 5"/>
                <p:cNvSpPr/>
                <p:nvPr/>
              </p:nvSpPr>
              <p:spPr>
                <a:xfrm>
                  <a:off x="3032370" y="3741148"/>
                  <a:ext cx="595040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lang="en-US" sz="800" b="1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sp>
            <p:nvSpPr>
              <p:cNvPr id="79" name="Freeform 83"/>
              <p:cNvSpPr>
                <a:spLocks noEditPoints="1"/>
              </p:cNvSpPr>
              <p:nvPr/>
            </p:nvSpPr>
            <p:spPr bwMode="auto">
              <a:xfrm>
                <a:off x="2428740" y="2934832"/>
                <a:ext cx="449375" cy="449375"/>
              </a:xfrm>
              <a:custGeom>
                <a:avLst/>
                <a:gdLst/>
                <a:ahLst/>
                <a:cxnLst>
                  <a:cxn ang="0">
                    <a:pos x="64" y="128"/>
                  </a:cxn>
                  <a:cxn ang="0">
                    <a:pos x="128" y="66"/>
                  </a:cxn>
                  <a:cxn ang="0">
                    <a:pos x="128" y="64"/>
                  </a:cxn>
                  <a:cxn ang="0">
                    <a:pos x="0" y="64"/>
                  </a:cxn>
                  <a:cxn ang="0">
                    <a:pos x="0" y="66"/>
                  </a:cxn>
                  <a:cxn ang="0">
                    <a:pos x="100" y="91"/>
                  </a:cxn>
                  <a:cxn ang="0">
                    <a:pos x="84" y="68"/>
                  </a:cxn>
                  <a:cxn ang="0">
                    <a:pos x="100" y="91"/>
                  </a:cxn>
                  <a:cxn ang="0">
                    <a:pos x="124" y="68"/>
                  </a:cxn>
                  <a:cxn ang="0">
                    <a:pos x="103" y="93"/>
                  </a:cxn>
                  <a:cxn ang="0">
                    <a:pos x="50" y="89"/>
                  </a:cxn>
                  <a:cxn ang="0">
                    <a:pos x="78" y="89"/>
                  </a:cxn>
                  <a:cxn ang="0">
                    <a:pos x="50" y="89"/>
                  </a:cxn>
                  <a:cxn ang="0">
                    <a:pos x="30" y="95"/>
                  </a:cxn>
                  <a:cxn ang="0">
                    <a:pos x="56" y="123"/>
                  </a:cxn>
                  <a:cxn ang="0">
                    <a:pos x="64" y="44"/>
                  </a:cxn>
                  <a:cxn ang="0">
                    <a:pos x="80" y="64"/>
                  </a:cxn>
                  <a:cxn ang="0">
                    <a:pos x="49" y="43"/>
                  </a:cxn>
                  <a:cxn ang="0">
                    <a:pos x="79" y="85"/>
                  </a:cxn>
                  <a:cxn ang="0">
                    <a:pos x="49" y="85"/>
                  </a:cxn>
                  <a:cxn ang="0">
                    <a:pos x="80" y="68"/>
                  </a:cxn>
                  <a:cxn ang="0">
                    <a:pos x="98" y="95"/>
                  </a:cxn>
                  <a:cxn ang="0">
                    <a:pos x="82" y="90"/>
                  </a:cxn>
                  <a:cxn ang="0">
                    <a:pos x="83" y="42"/>
                  </a:cxn>
                  <a:cxn ang="0">
                    <a:pos x="104" y="64"/>
                  </a:cxn>
                  <a:cxn ang="0">
                    <a:pos x="82" y="38"/>
                  </a:cxn>
                  <a:cxn ang="0">
                    <a:pos x="98" y="33"/>
                  </a:cxn>
                  <a:cxn ang="0">
                    <a:pos x="78" y="39"/>
                  </a:cxn>
                  <a:cxn ang="0">
                    <a:pos x="50" y="39"/>
                  </a:cxn>
                  <a:cxn ang="0">
                    <a:pos x="78" y="39"/>
                  </a:cxn>
                  <a:cxn ang="0">
                    <a:pos x="30" y="33"/>
                  </a:cxn>
                  <a:cxn ang="0">
                    <a:pos x="46" y="38"/>
                  </a:cxn>
                  <a:cxn ang="0">
                    <a:pos x="44" y="64"/>
                  </a:cxn>
                  <a:cxn ang="0">
                    <a:pos x="28" y="37"/>
                  </a:cxn>
                  <a:cxn ang="0">
                    <a:pos x="44" y="68"/>
                  </a:cxn>
                  <a:cxn ang="0">
                    <a:pos x="28" y="91"/>
                  </a:cxn>
                  <a:cxn ang="0">
                    <a:pos x="44" y="68"/>
                  </a:cxn>
                  <a:cxn ang="0">
                    <a:pos x="15" y="98"/>
                  </a:cxn>
                  <a:cxn ang="0">
                    <a:pos x="20" y="68"/>
                  </a:cxn>
                  <a:cxn ang="0">
                    <a:pos x="17" y="102"/>
                  </a:cxn>
                  <a:cxn ang="0">
                    <a:pos x="43" y="120"/>
                  </a:cxn>
                  <a:cxn ang="0">
                    <a:pos x="85" y="120"/>
                  </a:cxn>
                  <a:cxn ang="0">
                    <a:pos x="111" y="102"/>
                  </a:cxn>
                  <a:cxn ang="0">
                    <a:pos x="108" y="64"/>
                  </a:cxn>
                  <a:cxn ang="0">
                    <a:pos x="113" y="30"/>
                  </a:cxn>
                  <a:cxn ang="0">
                    <a:pos x="108" y="64"/>
                  </a:cxn>
                  <a:cxn ang="0">
                    <a:pos x="102" y="32"/>
                  </a:cxn>
                  <a:cxn ang="0">
                    <a:pos x="111" y="26"/>
                  </a:cxn>
                  <a:cxn ang="0">
                    <a:pos x="26" y="32"/>
                  </a:cxn>
                  <a:cxn ang="0">
                    <a:pos x="43" y="8"/>
                  </a:cxn>
                  <a:cxn ang="0">
                    <a:pos x="25" y="35"/>
                  </a:cxn>
                  <a:cxn ang="0">
                    <a:pos x="4" y="64"/>
                  </a:cxn>
                </a:cxnLst>
                <a:rect l="0" t="0" r="r" b="b"/>
                <a:pathLst>
                  <a:path w="128" h="128">
                    <a:moveTo>
                      <a:pt x="0" y="67"/>
                    </a:moveTo>
                    <a:cubicBezTo>
                      <a:pt x="2" y="101"/>
                      <a:pt x="30" y="128"/>
                      <a:pt x="64" y="128"/>
                    </a:cubicBezTo>
                    <a:cubicBezTo>
                      <a:pt x="98" y="128"/>
                      <a:pt x="126" y="101"/>
                      <a:pt x="128" y="67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128" y="65"/>
                      <a:pt x="128" y="65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7"/>
                    </a:cubicBezTo>
                    <a:close/>
                    <a:moveTo>
                      <a:pt x="100" y="91"/>
                    </a:moveTo>
                    <a:cubicBezTo>
                      <a:pt x="94" y="89"/>
                      <a:pt x="89" y="87"/>
                      <a:pt x="83" y="86"/>
                    </a:cubicBezTo>
                    <a:cubicBezTo>
                      <a:pt x="83" y="80"/>
                      <a:pt x="84" y="74"/>
                      <a:pt x="84" y="68"/>
                    </a:cubicBezTo>
                    <a:cubicBezTo>
                      <a:pt x="104" y="68"/>
                      <a:pt x="104" y="68"/>
                      <a:pt x="104" y="68"/>
                    </a:cubicBezTo>
                    <a:cubicBezTo>
                      <a:pt x="104" y="76"/>
                      <a:pt x="102" y="84"/>
                      <a:pt x="100" y="91"/>
                    </a:cubicBezTo>
                    <a:close/>
                    <a:moveTo>
                      <a:pt x="108" y="68"/>
                    </a:moveTo>
                    <a:cubicBezTo>
                      <a:pt x="124" y="68"/>
                      <a:pt x="124" y="68"/>
                      <a:pt x="124" y="68"/>
                    </a:cubicBezTo>
                    <a:cubicBezTo>
                      <a:pt x="123" y="79"/>
                      <a:pt x="119" y="90"/>
                      <a:pt x="113" y="98"/>
                    </a:cubicBezTo>
                    <a:cubicBezTo>
                      <a:pt x="110" y="96"/>
                      <a:pt x="107" y="94"/>
                      <a:pt x="103" y="93"/>
                    </a:cubicBezTo>
                    <a:cubicBezTo>
                      <a:pt x="106" y="85"/>
                      <a:pt x="107" y="77"/>
                      <a:pt x="108" y="68"/>
                    </a:cubicBezTo>
                    <a:close/>
                    <a:moveTo>
                      <a:pt x="50" y="89"/>
                    </a:moveTo>
                    <a:cubicBezTo>
                      <a:pt x="54" y="88"/>
                      <a:pt x="59" y="88"/>
                      <a:pt x="64" y="88"/>
                    </a:cubicBezTo>
                    <a:cubicBezTo>
                      <a:pt x="69" y="88"/>
                      <a:pt x="74" y="88"/>
                      <a:pt x="78" y="89"/>
                    </a:cubicBezTo>
                    <a:cubicBezTo>
                      <a:pt x="76" y="110"/>
                      <a:pt x="70" y="124"/>
                      <a:pt x="64" y="124"/>
                    </a:cubicBezTo>
                    <a:cubicBezTo>
                      <a:pt x="58" y="124"/>
                      <a:pt x="52" y="110"/>
                      <a:pt x="50" y="89"/>
                    </a:cubicBezTo>
                    <a:close/>
                    <a:moveTo>
                      <a:pt x="56" y="123"/>
                    </a:moveTo>
                    <a:cubicBezTo>
                      <a:pt x="45" y="119"/>
                      <a:pt x="35" y="109"/>
                      <a:pt x="30" y="95"/>
                    </a:cubicBezTo>
                    <a:cubicBezTo>
                      <a:pt x="35" y="93"/>
                      <a:pt x="40" y="91"/>
                      <a:pt x="46" y="90"/>
                    </a:cubicBezTo>
                    <a:cubicBezTo>
                      <a:pt x="48" y="104"/>
                      <a:pt x="51" y="116"/>
                      <a:pt x="56" y="123"/>
                    </a:cubicBezTo>
                    <a:close/>
                    <a:moveTo>
                      <a:pt x="49" y="43"/>
                    </a:moveTo>
                    <a:cubicBezTo>
                      <a:pt x="54" y="44"/>
                      <a:pt x="59" y="44"/>
                      <a:pt x="64" y="44"/>
                    </a:cubicBezTo>
                    <a:cubicBezTo>
                      <a:pt x="69" y="44"/>
                      <a:pt x="74" y="44"/>
                      <a:pt x="79" y="43"/>
                    </a:cubicBezTo>
                    <a:cubicBezTo>
                      <a:pt x="80" y="49"/>
                      <a:pt x="80" y="56"/>
                      <a:pt x="80" y="64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8" y="56"/>
                      <a:pt x="48" y="49"/>
                      <a:pt x="49" y="43"/>
                    </a:cubicBezTo>
                    <a:close/>
                    <a:moveTo>
                      <a:pt x="80" y="68"/>
                    </a:moveTo>
                    <a:cubicBezTo>
                      <a:pt x="80" y="74"/>
                      <a:pt x="79" y="80"/>
                      <a:pt x="79" y="85"/>
                    </a:cubicBezTo>
                    <a:cubicBezTo>
                      <a:pt x="74" y="84"/>
                      <a:pt x="69" y="84"/>
                      <a:pt x="64" y="84"/>
                    </a:cubicBezTo>
                    <a:cubicBezTo>
                      <a:pt x="59" y="84"/>
                      <a:pt x="54" y="84"/>
                      <a:pt x="49" y="85"/>
                    </a:cubicBezTo>
                    <a:cubicBezTo>
                      <a:pt x="49" y="80"/>
                      <a:pt x="48" y="74"/>
                      <a:pt x="48" y="68"/>
                    </a:cubicBezTo>
                    <a:lnTo>
                      <a:pt x="80" y="68"/>
                    </a:lnTo>
                    <a:close/>
                    <a:moveTo>
                      <a:pt x="82" y="90"/>
                    </a:moveTo>
                    <a:cubicBezTo>
                      <a:pt x="88" y="91"/>
                      <a:pt x="93" y="93"/>
                      <a:pt x="98" y="95"/>
                    </a:cubicBezTo>
                    <a:cubicBezTo>
                      <a:pt x="93" y="109"/>
                      <a:pt x="83" y="119"/>
                      <a:pt x="72" y="123"/>
                    </a:cubicBezTo>
                    <a:cubicBezTo>
                      <a:pt x="77" y="116"/>
                      <a:pt x="80" y="104"/>
                      <a:pt x="82" y="90"/>
                    </a:cubicBezTo>
                    <a:close/>
                    <a:moveTo>
                      <a:pt x="84" y="64"/>
                    </a:moveTo>
                    <a:cubicBezTo>
                      <a:pt x="84" y="57"/>
                      <a:pt x="84" y="49"/>
                      <a:pt x="83" y="42"/>
                    </a:cubicBezTo>
                    <a:cubicBezTo>
                      <a:pt x="89" y="41"/>
                      <a:pt x="94" y="39"/>
                      <a:pt x="100" y="37"/>
                    </a:cubicBezTo>
                    <a:cubicBezTo>
                      <a:pt x="102" y="45"/>
                      <a:pt x="104" y="54"/>
                      <a:pt x="104" y="64"/>
                    </a:cubicBezTo>
                    <a:lnTo>
                      <a:pt x="84" y="64"/>
                    </a:lnTo>
                    <a:close/>
                    <a:moveTo>
                      <a:pt x="82" y="38"/>
                    </a:moveTo>
                    <a:cubicBezTo>
                      <a:pt x="80" y="24"/>
                      <a:pt x="77" y="12"/>
                      <a:pt x="72" y="5"/>
                    </a:cubicBezTo>
                    <a:cubicBezTo>
                      <a:pt x="83" y="9"/>
                      <a:pt x="93" y="19"/>
                      <a:pt x="98" y="33"/>
                    </a:cubicBezTo>
                    <a:cubicBezTo>
                      <a:pt x="93" y="35"/>
                      <a:pt x="88" y="37"/>
                      <a:pt x="82" y="38"/>
                    </a:cubicBezTo>
                    <a:close/>
                    <a:moveTo>
                      <a:pt x="78" y="39"/>
                    </a:moveTo>
                    <a:cubicBezTo>
                      <a:pt x="74" y="40"/>
                      <a:pt x="69" y="40"/>
                      <a:pt x="64" y="40"/>
                    </a:cubicBezTo>
                    <a:cubicBezTo>
                      <a:pt x="59" y="40"/>
                      <a:pt x="54" y="40"/>
                      <a:pt x="50" y="39"/>
                    </a:cubicBezTo>
                    <a:cubicBezTo>
                      <a:pt x="52" y="18"/>
                      <a:pt x="58" y="4"/>
                      <a:pt x="64" y="4"/>
                    </a:cubicBezTo>
                    <a:cubicBezTo>
                      <a:pt x="70" y="4"/>
                      <a:pt x="76" y="18"/>
                      <a:pt x="78" y="39"/>
                    </a:cubicBezTo>
                    <a:close/>
                    <a:moveTo>
                      <a:pt x="46" y="38"/>
                    </a:moveTo>
                    <a:cubicBezTo>
                      <a:pt x="40" y="37"/>
                      <a:pt x="35" y="35"/>
                      <a:pt x="30" y="33"/>
                    </a:cubicBezTo>
                    <a:cubicBezTo>
                      <a:pt x="35" y="19"/>
                      <a:pt x="45" y="9"/>
                      <a:pt x="56" y="5"/>
                    </a:cubicBezTo>
                    <a:cubicBezTo>
                      <a:pt x="51" y="12"/>
                      <a:pt x="48" y="24"/>
                      <a:pt x="46" y="38"/>
                    </a:cubicBezTo>
                    <a:close/>
                    <a:moveTo>
                      <a:pt x="45" y="42"/>
                    </a:moveTo>
                    <a:cubicBezTo>
                      <a:pt x="44" y="49"/>
                      <a:pt x="44" y="57"/>
                      <a:pt x="44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54"/>
                      <a:pt x="26" y="45"/>
                      <a:pt x="28" y="37"/>
                    </a:cubicBezTo>
                    <a:cubicBezTo>
                      <a:pt x="34" y="39"/>
                      <a:pt x="39" y="41"/>
                      <a:pt x="45" y="42"/>
                    </a:cubicBezTo>
                    <a:close/>
                    <a:moveTo>
                      <a:pt x="44" y="68"/>
                    </a:moveTo>
                    <a:cubicBezTo>
                      <a:pt x="44" y="74"/>
                      <a:pt x="45" y="80"/>
                      <a:pt x="45" y="86"/>
                    </a:cubicBezTo>
                    <a:cubicBezTo>
                      <a:pt x="39" y="87"/>
                      <a:pt x="34" y="89"/>
                      <a:pt x="28" y="91"/>
                    </a:cubicBezTo>
                    <a:cubicBezTo>
                      <a:pt x="26" y="84"/>
                      <a:pt x="25" y="76"/>
                      <a:pt x="24" y="68"/>
                    </a:cubicBezTo>
                    <a:lnTo>
                      <a:pt x="44" y="68"/>
                    </a:lnTo>
                    <a:close/>
                    <a:moveTo>
                      <a:pt x="25" y="93"/>
                    </a:moveTo>
                    <a:cubicBezTo>
                      <a:pt x="21" y="94"/>
                      <a:pt x="18" y="96"/>
                      <a:pt x="15" y="98"/>
                    </a:cubicBezTo>
                    <a:cubicBezTo>
                      <a:pt x="9" y="90"/>
                      <a:pt x="5" y="79"/>
                      <a:pt x="4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7"/>
                      <a:pt x="22" y="85"/>
                      <a:pt x="25" y="93"/>
                    </a:cubicBezTo>
                    <a:close/>
                    <a:moveTo>
                      <a:pt x="17" y="102"/>
                    </a:moveTo>
                    <a:cubicBezTo>
                      <a:pt x="20" y="100"/>
                      <a:pt x="23" y="98"/>
                      <a:pt x="26" y="96"/>
                    </a:cubicBezTo>
                    <a:cubicBezTo>
                      <a:pt x="30" y="106"/>
                      <a:pt x="36" y="114"/>
                      <a:pt x="43" y="120"/>
                    </a:cubicBezTo>
                    <a:cubicBezTo>
                      <a:pt x="33" y="116"/>
                      <a:pt x="24" y="110"/>
                      <a:pt x="17" y="102"/>
                    </a:cubicBezTo>
                    <a:close/>
                    <a:moveTo>
                      <a:pt x="85" y="120"/>
                    </a:moveTo>
                    <a:cubicBezTo>
                      <a:pt x="92" y="114"/>
                      <a:pt x="98" y="106"/>
                      <a:pt x="102" y="96"/>
                    </a:cubicBezTo>
                    <a:cubicBezTo>
                      <a:pt x="105" y="98"/>
                      <a:pt x="108" y="100"/>
                      <a:pt x="111" y="102"/>
                    </a:cubicBezTo>
                    <a:cubicBezTo>
                      <a:pt x="104" y="110"/>
                      <a:pt x="95" y="116"/>
                      <a:pt x="85" y="120"/>
                    </a:cubicBezTo>
                    <a:close/>
                    <a:moveTo>
                      <a:pt x="108" y="64"/>
                    </a:moveTo>
                    <a:cubicBezTo>
                      <a:pt x="108" y="54"/>
                      <a:pt x="106" y="44"/>
                      <a:pt x="103" y="35"/>
                    </a:cubicBezTo>
                    <a:cubicBezTo>
                      <a:pt x="107" y="34"/>
                      <a:pt x="110" y="32"/>
                      <a:pt x="113" y="30"/>
                    </a:cubicBezTo>
                    <a:cubicBezTo>
                      <a:pt x="120" y="39"/>
                      <a:pt x="124" y="51"/>
                      <a:pt x="124" y="64"/>
                    </a:cubicBezTo>
                    <a:lnTo>
                      <a:pt x="108" y="64"/>
                    </a:lnTo>
                    <a:close/>
                    <a:moveTo>
                      <a:pt x="111" y="26"/>
                    </a:moveTo>
                    <a:cubicBezTo>
                      <a:pt x="108" y="28"/>
                      <a:pt x="105" y="30"/>
                      <a:pt x="102" y="32"/>
                    </a:cubicBezTo>
                    <a:cubicBezTo>
                      <a:pt x="98" y="22"/>
                      <a:pt x="92" y="14"/>
                      <a:pt x="85" y="8"/>
                    </a:cubicBezTo>
                    <a:cubicBezTo>
                      <a:pt x="95" y="12"/>
                      <a:pt x="104" y="18"/>
                      <a:pt x="111" y="26"/>
                    </a:cubicBezTo>
                    <a:close/>
                    <a:moveTo>
                      <a:pt x="43" y="8"/>
                    </a:moveTo>
                    <a:cubicBezTo>
                      <a:pt x="36" y="14"/>
                      <a:pt x="30" y="22"/>
                      <a:pt x="26" y="32"/>
                    </a:cubicBezTo>
                    <a:cubicBezTo>
                      <a:pt x="23" y="30"/>
                      <a:pt x="20" y="28"/>
                      <a:pt x="17" y="26"/>
                    </a:cubicBezTo>
                    <a:cubicBezTo>
                      <a:pt x="24" y="18"/>
                      <a:pt x="33" y="12"/>
                      <a:pt x="43" y="8"/>
                    </a:cubicBezTo>
                    <a:close/>
                    <a:moveTo>
                      <a:pt x="15" y="30"/>
                    </a:moveTo>
                    <a:cubicBezTo>
                      <a:pt x="18" y="32"/>
                      <a:pt x="21" y="34"/>
                      <a:pt x="25" y="35"/>
                    </a:cubicBezTo>
                    <a:cubicBezTo>
                      <a:pt x="22" y="44"/>
                      <a:pt x="20" y="54"/>
                      <a:pt x="20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51"/>
                      <a:pt x="8" y="39"/>
                      <a:pt x="15" y="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80" name="Group 51"/>
              <p:cNvGrpSpPr/>
              <p:nvPr/>
            </p:nvGrpSpPr>
            <p:grpSpPr>
              <a:xfrm>
                <a:off x="2200198" y="4372859"/>
                <a:ext cx="900000" cy="246221"/>
                <a:chOff x="2300331" y="4397231"/>
                <a:chExt cx="900000" cy="246221"/>
              </a:xfrm>
            </p:grpSpPr>
            <p:sp>
              <p:nvSpPr>
                <p:cNvPr id="81" name="Rounded Rectangle 45"/>
                <p:cNvSpPr/>
                <p:nvPr/>
              </p:nvSpPr>
              <p:spPr>
                <a:xfrm>
                  <a:off x="2300331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2401517" y="4397231"/>
                  <a:ext cx="6976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1000" dirty="0" smtClean="0">
                      <a:solidFill>
                        <a:schemeClr val="bg2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添加内容</a:t>
                  </a:r>
                  <a:endParaRPr lang="id-ID" sz="1000" dirty="0">
                    <a:solidFill>
                      <a:schemeClr val="bg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3650330" y="2928693"/>
              <a:ext cx="1643074" cy="1844276"/>
              <a:chOff x="3650330" y="2928693"/>
              <a:chExt cx="1643074" cy="1844276"/>
            </a:xfrm>
          </p:grpSpPr>
          <p:grpSp>
            <p:nvGrpSpPr>
              <p:cNvPr id="31" name="Group 154"/>
              <p:cNvGrpSpPr>
                <a:grpSpLocks/>
              </p:cNvGrpSpPr>
              <p:nvPr/>
            </p:nvGrpSpPr>
            <p:grpSpPr bwMode="auto">
              <a:xfrm>
                <a:off x="3650330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35" name="Rectangle 13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添加你的饿内容文字，添加你的饿内容文字，添加你的饿</a:t>
                  </a:r>
                  <a:endParaRPr lang="id-ID" altLang="zh-CN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</p:txBody>
            </p:sp>
            <p:sp>
              <p:nvSpPr>
                <p:cNvPr id="39" name="Rectangle 14"/>
                <p:cNvSpPr/>
                <p:nvPr/>
              </p:nvSpPr>
              <p:spPr>
                <a:xfrm>
                  <a:off x="3036377" y="3741148"/>
                  <a:ext cx="595039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lang="en-US" altLang="zh-CN" sz="800" b="1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grpSp>
            <p:nvGrpSpPr>
              <p:cNvPr id="56" name="Group 20"/>
              <p:cNvGrpSpPr/>
              <p:nvPr/>
            </p:nvGrpSpPr>
            <p:grpSpPr>
              <a:xfrm>
                <a:off x="4239359" y="2928693"/>
                <a:ext cx="471475" cy="461653"/>
                <a:chOff x="2457451" y="4059238"/>
                <a:chExt cx="304800" cy="298450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61"/>
                <p:cNvSpPr>
                  <a:spLocks/>
                </p:cNvSpPr>
                <p:nvPr/>
              </p:nvSpPr>
              <p:spPr bwMode="auto">
                <a:xfrm>
                  <a:off x="2487614" y="4089400"/>
                  <a:ext cx="38100" cy="3651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" y="13"/>
                    </a:cxn>
                    <a:cxn ang="0">
                      <a:pos x="1" y="16"/>
                    </a:cxn>
                    <a:cxn ang="0">
                      <a:pos x="3" y="16"/>
                    </a:cxn>
                    <a:cxn ang="0">
                      <a:pos x="4" y="16"/>
                    </a:cxn>
                    <a:cxn ang="0">
                      <a:pos x="16" y="4"/>
                    </a:cxn>
                    <a:cxn ang="0">
                      <a:pos x="16" y="1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17" h="16">
                      <a:moveTo>
                        <a:pt x="13" y="1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14"/>
                        <a:pt x="0" y="15"/>
                        <a:pt x="1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3" y="16"/>
                        <a:pt x="4" y="16"/>
                        <a:pt x="4" y="16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7" y="3"/>
                        <a:pt x="17" y="2"/>
                        <a:pt x="16" y="1"/>
                      </a:cubicBezTo>
                      <a:cubicBezTo>
                        <a:pt x="15" y="0"/>
                        <a:pt x="14" y="0"/>
                        <a:pt x="13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1" name="Freeform 62"/>
                <p:cNvSpPr>
                  <a:spLocks/>
                </p:cNvSpPr>
                <p:nvPr/>
              </p:nvSpPr>
              <p:spPr bwMode="auto">
                <a:xfrm>
                  <a:off x="2693989" y="4295775"/>
                  <a:ext cx="38100" cy="3651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" y="13"/>
                    </a:cxn>
                    <a:cxn ang="0">
                      <a:pos x="1" y="16"/>
                    </a:cxn>
                    <a:cxn ang="0">
                      <a:pos x="3" y="16"/>
                    </a:cxn>
                    <a:cxn ang="0">
                      <a:pos x="4" y="16"/>
                    </a:cxn>
                    <a:cxn ang="0">
                      <a:pos x="16" y="4"/>
                    </a:cxn>
                    <a:cxn ang="0">
                      <a:pos x="16" y="1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17" h="16">
                      <a:moveTo>
                        <a:pt x="13" y="1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14"/>
                        <a:pt x="0" y="15"/>
                        <a:pt x="1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3" y="16"/>
                        <a:pt x="4" y="16"/>
                        <a:pt x="4" y="16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7" y="3"/>
                        <a:pt x="17" y="2"/>
                        <a:pt x="16" y="1"/>
                      </a:cubicBezTo>
                      <a:cubicBezTo>
                        <a:pt x="15" y="0"/>
                        <a:pt x="14" y="0"/>
                        <a:pt x="13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3" name="Freeform 63"/>
                <p:cNvSpPr>
                  <a:spLocks/>
                </p:cNvSpPr>
                <p:nvPr/>
              </p:nvSpPr>
              <p:spPr bwMode="auto">
                <a:xfrm>
                  <a:off x="2698751" y="4090988"/>
                  <a:ext cx="33338" cy="34925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12" y="15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15" y="12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5" h="15">
                      <a:moveTo>
                        <a:pt x="4" y="1"/>
                      </a:move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5"/>
                        <a:pt x="13" y="15"/>
                      </a:cubicBezTo>
                      <a:cubicBezTo>
                        <a:pt x="14" y="15"/>
                        <a:pt x="14" y="15"/>
                        <a:pt x="15" y="15"/>
                      </a:cubicBezTo>
                      <a:cubicBezTo>
                        <a:pt x="15" y="14"/>
                        <a:pt x="15" y="13"/>
                        <a:pt x="15" y="12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9" name="Freeform 64"/>
                <p:cNvSpPr>
                  <a:spLocks/>
                </p:cNvSpPr>
                <p:nvPr/>
              </p:nvSpPr>
              <p:spPr bwMode="auto">
                <a:xfrm>
                  <a:off x="2489201" y="4300538"/>
                  <a:ext cx="36513" cy="34925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12" y="15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15" y="12"/>
                    </a:cxn>
                    <a:cxn ang="0">
                      <a:pos x="4" y="1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16" h="15">
                      <a:moveTo>
                        <a:pt x="1" y="1"/>
                      </a:move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5"/>
                        <a:pt x="13" y="15"/>
                      </a:cubicBezTo>
                      <a:cubicBezTo>
                        <a:pt x="14" y="15"/>
                        <a:pt x="14" y="15"/>
                        <a:pt x="15" y="15"/>
                      </a:cubicBezTo>
                      <a:cubicBezTo>
                        <a:pt x="16" y="14"/>
                        <a:pt x="16" y="13"/>
                        <a:pt x="15" y="1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2" y="0"/>
                        <a:pt x="1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65"/>
                <p:cNvSpPr>
                  <a:spLocks noEditPoints="1"/>
                </p:cNvSpPr>
                <p:nvPr/>
              </p:nvSpPr>
              <p:spPr bwMode="auto">
                <a:xfrm>
                  <a:off x="2489201" y="4090988"/>
                  <a:ext cx="241300" cy="239713"/>
                </a:xfrm>
                <a:custGeom>
                  <a:avLst/>
                  <a:gdLst/>
                  <a:ahLst/>
                  <a:cxnLst>
                    <a:cxn ang="0">
                      <a:pos x="5" y="33"/>
                    </a:cxn>
                    <a:cxn ang="0">
                      <a:pos x="8" y="78"/>
                    </a:cxn>
                    <a:cxn ang="0">
                      <a:pos x="29" y="99"/>
                    </a:cxn>
                    <a:cxn ang="0">
                      <a:pos x="53" y="105"/>
                    </a:cxn>
                    <a:cxn ang="0">
                      <a:pos x="73" y="101"/>
                    </a:cxn>
                    <a:cxn ang="0">
                      <a:pos x="90" y="90"/>
                    </a:cxn>
                    <a:cxn ang="0">
                      <a:pos x="101" y="73"/>
                    </a:cxn>
                    <a:cxn ang="0">
                      <a:pos x="101" y="33"/>
                    </a:cxn>
                    <a:cxn ang="0">
                      <a:pos x="90" y="16"/>
                    </a:cxn>
                    <a:cxn ang="0">
                      <a:pos x="73" y="5"/>
                    </a:cxn>
                    <a:cxn ang="0">
                      <a:pos x="33" y="5"/>
                    </a:cxn>
                    <a:cxn ang="0">
                      <a:pos x="16" y="16"/>
                    </a:cxn>
                    <a:cxn ang="0">
                      <a:pos x="45" y="35"/>
                    </a:cxn>
                    <a:cxn ang="0">
                      <a:pos x="51" y="33"/>
                    </a:cxn>
                    <a:cxn ang="0">
                      <a:pos x="61" y="35"/>
                    </a:cxn>
                    <a:cxn ang="0">
                      <a:pos x="67" y="39"/>
                    </a:cxn>
                    <a:cxn ang="0">
                      <a:pos x="71" y="45"/>
                    </a:cxn>
                    <a:cxn ang="0">
                      <a:pos x="73" y="52"/>
                    </a:cxn>
                    <a:cxn ang="0">
                      <a:pos x="71" y="61"/>
                    </a:cxn>
                    <a:cxn ang="0">
                      <a:pos x="71" y="61"/>
                    </a:cxn>
                    <a:cxn ang="0">
                      <a:pos x="61" y="71"/>
                    </a:cxn>
                    <a:cxn ang="0">
                      <a:pos x="55" y="73"/>
                    </a:cxn>
                    <a:cxn ang="0">
                      <a:pos x="45" y="71"/>
                    </a:cxn>
                    <a:cxn ang="0">
                      <a:pos x="35" y="61"/>
                    </a:cxn>
                    <a:cxn ang="0">
                      <a:pos x="33" y="51"/>
                    </a:cxn>
                    <a:cxn ang="0">
                      <a:pos x="35" y="45"/>
                    </a:cxn>
                    <a:cxn ang="0">
                      <a:pos x="39" y="39"/>
                    </a:cxn>
                    <a:cxn ang="0">
                      <a:pos x="98" y="36"/>
                    </a:cxn>
                    <a:cxn ang="0">
                      <a:pos x="76" y="60"/>
                    </a:cxn>
                    <a:cxn ang="0">
                      <a:pos x="77" y="51"/>
                    </a:cxn>
                    <a:cxn ang="0">
                      <a:pos x="98" y="36"/>
                    </a:cxn>
                    <a:cxn ang="0">
                      <a:pos x="30" y="60"/>
                    </a:cxn>
                    <a:cxn ang="0">
                      <a:pos x="8" y="70"/>
                    </a:cxn>
                    <a:cxn ang="0">
                      <a:pos x="30" y="46"/>
                    </a:cxn>
                    <a:cxn ang="0">
                      <a:pos x="29" y="57"/>
                    </a:cxn>
                    <a:cxn ang="0">
                      <a:pos x="11" y="76"/>
                    </a:cxn>
                    <a:cxn ang="0">
                      <a:pos x="25" y="67"/>
                    </a:cxn>
                    <a:cxn ang="0">
                      <a:pos x="36" y="70"/>
                    </a:cxn>
                    <a:cxn ang="0">
                      <a:pos x="33" y="97"/>
                    </a:cxn>
                    <a:cxn ang="0">
                      <a:pos x="19" y="87"/>
                    </a:cxn>
                    <a:cxn ang="0">
                      <a:pos x="46" y="76"/>
                    </a:cxn>
                    <a:cxn ang="0">
                      <a:pos x="56" y="77"/>
                    </a:cxn>
                    <a:cxn ang="0">
                      <a:pos x="70" y="98"/>
                    </a:cxn>
                    <a:cxn ang="0">
                      <a:pos x="87" y="87"/>
                    </a:cxn>
                    <a:cxn ang="0">
                      <a:pos x="73" y="97"/>
                    </a:cxn>
                    <a:cxn ang="0">
                      <a:pos x="70" y="70"/>
                    </a:cxn>
                    <a:cxn ang="0">
                      <a:pos x="97" y="73"/>
                    </a:cxn>
                    <a:cxn ang="0">
                      <a:pos x="87" y="87"/>
                    </a:cxn>
                    <a:cxn ang="0">
                      <a:pos x="96" y="31"/>
                    </a:cxn>
                    <a:cxn ang="0">
                      <a:pos x="74" y="42"/>
                    </a:cxn>
                    <a:cxn ang="0">
                      <a:pos x="64" y="32"/>
                    </a:cxn>
                    <a:cxn ang="0">
                      <a:pos x="73" y="9"/>
                    </a:cxn>
                    <a:cxn ang="0">
                      <a:pos x="87" y="19"/>
                    </a:cxn>
                    <a:cxn ang="0">
                      <a:pos x="60" y="30"/>
                    </a:cxn>
                    <a:cxn ang="0">
                      <a:pos x="50" y="29"/>
                    </a:cxn>
                    <a:cxn ang="0">
                      <a:pos x="39" y="14"/>
                    </a:cxn>
                    <a:cxn ang="0">
                      <a:pos x="70" y="8"/>
                    </a:cxn>
                    <a:cxn ang="0">
                      <a:pos x="33" y="9"/>
                    </a:cxn>
                    <a:cxn ang="0">
                      <a:pos x="42" y="32"/>
                    </a:cxn>
                    <a:cxn ang="0">
                      <a:pos x="32" y="42"/>
                    </a:cxn>
                    <a:cxn ang="0">
                      <a:pos x="9" y="33"/>
                    </a:cxn>
                    <a:cxn ang="0">
                      <a:pos x="19" y="19"/>
                    </a:cxn>
                  </a:cxnLst>
                  <a:rect l="0" t="0" r="r" b="b"/>
                  <a:pathLst>
                    <a:path w="106" h="105">
                      <a:moveTo>
                        <a:pt x="7" y="28"/>
                      </a:moveTo>
                      <a:cubicBezTo>
                        <a:pt x="6" y="30"/>
                        <a:pt x="6" y="32"/>
                        <a:pt x="5" y="33"/>
                      </a:cubicBezTo>
                      <a:cubicBezTo>
                        <a:pt x="0" y="46"/>
                        <a:pt x="0" y="60"/>
                        <a:pt x="5" y="73"/>
                      </a:cubicBezTo>
                      <a:cubicBezTo>
                        <a:pt x="6" y="75"/>
                        <a:pt x="7" y="77"/>
                        <a:pt x="8" y="78"/>
                      </a:cubicBezTo>
                      <a:cubicBezTo>
                        <a:pt x="10" y="83"/>
                        <a:pt x="13" y="86"/>
                        <a:pt x="16" y="90"/>
                      </a:cubicBezTo>
                      <a:cubicBezTo>
                        <a:pt x="20" y="94"/>
                        <a:pt x="24" y="97"/>
                        <a:pt x="29" y="99"/>
                      </a:cubicBezTo>
                      <a:cubicBezTo>
                        <a:pt x="31" y="100"/>
                        <a:pt x="32" y="101"/>
                        <a:pt x="33" y="101"/>
                      </a:cubicBezTo>
                      <a:cubicBezTo>
                        <a:pt x="39" y="104"/>
                        <a:pt x="46" y="105"/>
                        <a:pt x="53" y="105"/>
                      </a:cubicBezTo>
                      <a:cubicBezTo>
                        <a:pt x="60" y="105"/>
                        <a:pt x="67" y="104"/>
                        <a:pt x="73" y="101"/>
                      </a:cubicBezTo>
                      <a:cubicBezTo>
                        <a:pt x="73" y="101"/>
                        <a:pt x="73" y="101"/>
                        <a:pt x="73" y="101"/>
                      </a:cubicBezTo>
                      <a:cubicBezTo>
                        <a:pt x="74" y="100"/>
                        <a:pt x="76" y="100"/>
                        <a:pt x="78" y="99"/>
                      </a:cubicBezTo>
                      <a:cubicBezTo>
                        <a:pt x="82" y="96"/>
                        <a:pt x="86" y="93"/>
                        <a:pt x="90" y="90"/>
                      </a:cubicBezTo>
                      <a:cubicBezTo>
                        <a:pt x="93" y="86"/>
                        <a:pt x="96" y="82"/>
                        <a:pt x="99" y="78"/>
                      </a:cubicBezTo>
                      <a:cubicBezTo>
                        <a:pt x="100" y="76"/>
                        <a:pt x="100" y="74"/>
                        <a:pt x="101" y="73"/>
                      </a:cubicBezTo>
                      <a:cubicBezTo>
                        <a:pt x="101" y="73"/>
                        <a:pt x="101" y="73"/>
                        <a:pt x="101" y="73"/>
                      </a:cubicBezTo>
                      <a:cubicBezTo>
                        <a:pt x="106" y="60"/>
                        <a:pt x="106" y="46"/>
                        <a:pt x="101" y="33"/>
                      </a:cubicBezTo>
                      <a:cubicBezTo>
                        <a:pt x="101" y="32"/>
                        <a:pt x="100" y="31"/>
                        <a:pt x="99" y="29"/>
                      </a:cubicBezTo>
                      <a:cubicBezTo>
                        <a:pt x="97" y="24"/>
                        <a:pt x="94" y="20"/>
                        <a:pt x="90" y="16"/>
                      </a:cubicBezTo>
                      <a:cubicBezTo>
                        <a:pt x="86" y="13"/>
                        <a:pt x="83" y="10"/>
                        <a:pt x="78" y="8"/>
                      </a:cubicBezTo>
                      <a:cubicBezTo>
                        <a:pt x="77" y="7"/>
                        <a:pt x="75" y="6"/>
                        <a:pt x="73" y="5"/>
                      </a:cubicBezTo>
                      <a:cubicBezTo>
                        <a:pt x="60" y="0"/>
                        <a:pt x="46" y="0"/>
                        <a:pt x="33" y="5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6"/>
                        <a:pt x="30" y="6"/>
                        <a:pt x="28" y="7"/>
                      </a:cubicBezTo>
                      <a:cubicBezTo>
                        <a:pt x="24" y="10"/>
                        <a:pt x="20" y="13"/>
                        <a:pt x="16" y="16"/>
                      </a:cubicBezTo>
                      <a:cubicBezTo>
                        <a:pt x="13" y="20"/>
                        <a:pt x="10" y="24"/>
                        <a:pt x="7" y="28"/>
                      </a:cubicBezTo>
                      <a:close/>
                      <a:moveTo>
                        <a:pt x="45" y="35"/>
                      </a:moveTo>
                      <a:cubicBezTo>
                        <a:pt x="45" y="35"/>
                        <a:pt x="45" y="35"/>
                        <a:pt x="45" y="35"/>
                      </a:cubicBezTo>
                      <a:cubicBezTo>
                        <a:pt x="47" y="34"/>
                        <a:pt x="49" y="33"/>
                        <a:pt x="51" y="33"/>
                      </a:cubicBezTo>
                      <a:cubicBezTo>
                        <a:pt x="53" y="33"/>
                        <a:pt x="54" y="33"/>
                        <a:pt x="56" y="33"/>
                      </a:cubicBezTo>
                      <a:cubicBezTo>
                        <a:pt x="58" y="34"/>
                        <a:pt x="59" y="34"/>
                        <a:pt x="61" y="35"/>
                      </a:cubicBezTo>
                      <a:cubicBezTo>
                        <a:pt x="61" y="35"/>
                        <a:pt x="61" y="35"/>
                        <a:pt x="61" y="35"/>
                      </a:cubicBezTo>
                      <a:cubicBezTo>
                        <a:pt x="63" y="36"/>
                        <a:pt x="65" y="37"/>
                        <a:pt x="67" y="39"/>
                      </a:cubicBezTo>
                      <a:cubicBezTo>
                        <a:pt x="69" y="41"/>
                        <a:pt x="70" y="43"/>
                        <a:pt x="71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2" y="47"/>
                        <a:pt x="73" y="50"/>
                        <a:pt x="73" y="52"/>
                      </a:cubicBezTo>
                      <a:cubicBezTo>
                        <a:pt x="73" y="53"/>
                        <a:pt x="73" y="54"/>
                        <a:pt x="73" y="55"/>
                      </a:cubicBezTo>
                      <a:cubicBezTo>
                        <a:pt x="73" y="57"/>
                        <a:pt x="72" y="59"/>
                        <a:pt x="71" y="61"/>
                      </a:cubicBezTo>
                      <a:cubicBezTo>
                        <a:pt x="71" y="61"/>
                        <a:pt x="71" y="61"/>
                        <a:pt x="71" y="61"/>
                      </a:cubicBezTo>
                      <a:cubicBezTo>
                        <a:pt x="71" y="61"/>
                        <a:pt x="71" y="61"/>
                        <a:pt x="71" y="61"/>
                      </a:cubicBezTo>
                      <a:cubicBezTo>
                        <a:pt x="70" y="63"/>
                        <a:pt x="69" y="65"/>
                        <a:pt x="67" y="67"/>
                      </a:cubicBezTo>
                      <a:cubicBezTo>
                        <a:pt x="65" y="69"/>
                        <a:pt x="63" y="70"/>
                        <a:pt x="61" y="71"/>
                      </a:cubicBezTo>
                      <a:cubicBezTo>
                        <a:pt x="61" y="71"/>
                        <a:pt x="61" y="71"/>
                        <a:pt x="61" y="71"/>
                      </a:cubicBezTo>
                      <a:cubicBezTo>
                        <a:pt x="59" y="72"/>
                        <a:pt x="57" y="73"/>
                        <a:pt x="55" y="73"/>
                      </a:cubicBezTo>
                      <a:cubicBezTo>
                        <a:pt x="54" y="73"/>
                        <a:pt x="53" y="73"/>
                        <a:pt x="52" y="73"/>
                      </a:cubicBezTo>
                      <a:cubicBezTo>
                        <a:pt x="50" y="73"/>
                        <a:pt x="47" y="72"/>
                        <a:pt x="45" y="71"/>
                      </a:cubicBezTo>
                      <a:cubicBezTo>
                        <a:pt x="43" y="70"/>
                        <a:pt x="41" y="69"/>
                        <a:pt x="39" y="67"/>
                      </a:cubicBezTo>
                      <a:cubicBezTo>
                        <a:pt x="37" y="65"/>
                        <a:pt x="36" y="63"/>
                        <a:pt x="35" y="61"/>
                      </a:cubicBezTo>
                      <a:cubicBezTo>
                        <a:pt x="34" y="59"/>
                        <a:pt x="34" y="58"/>
                        <a:pt x="33" y="56"/>
                      </a:cubicBezTo>
                      <a:cubicBezTo>
                        <a:pt x="33" y="54"/>
                        <a:pt x="33" y="53"/>
                        <a:pt x="33" y="51"/>
                      </a:cubicBezTo>
                      <a:cubicBezTo>
                        <a:pt x="33" y="49"/>
                        <a:pt x="34" y="47"/>
                        <a:pt x="35" y="45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36" y="43"/>
                        <a:pt x="37" y="41"/>
                        <a:pt x="39" y="39"/>
                      </a:cubicBezTo>
                      <a:cubicBezTo>
                        <a:pt x="41" y="37"/>
                        <a:pt x="43" y="36"/>
                        <a:pt x="45" y="35"/>
                      </a:cubicBezTo>
                      <a:close/>
                      <a:moveTo>
                        <a:pt x="98" y="36"/>
                      </a:moveTo>
                      <a:cubicBezTo>
                        <a:pt x="102" y="47"/>
                        <a:pt x="102" y="59"/>
                        <a:pt x="98" y="70"/>
                      </a:cubicBezTo>
                      <a:cubicBezTo>
                        <a:pt x="76" y="60"/>
                        <a:pt x="76" y="60"/>
                        <a:pt x="76" y="60"/>
                      </a:cubicBezTo>
                      <a:cubicBezTo>
                        <a:pt x="76" y="59"/>
                        <a:pt x="77" y="57"/>
                        <a:pt x="77" y="56"/>
                      </a:cubicBezTo>
                      <a:cubicBezTo>
                        <a:pt x="77" y="54"/>
                        <a:pt x="77" y="53"/>
                        <a:pt x="77" y="51"/>
                      </a:cubicBezTo>
                      <a:cubicBezTo>
                        <a:pt x="77" y="50"/>
                        <a:pt x="76" y="48"/>
                        <a:pt x="76" y="46"/>
                      </a:cubicBezTo>
                      <a:lnTo>
                        <a:pt x="98" y="36"/>
                      </a:lnTo>
                      <a:close/>
                      <a:moveTo>
                        <a:pt x="29" y="57"/>
                      </a:moveTo>
                      <a:cubicBezTo>
                        <a:pt x="30" y="58"/>
                        <a:pt x="30" y="59"/>
                        <a:pt x="30" y="60"/>
                      </a:cubicBezTo>
                      <a:cubicBezTo>
                        <a:pt x="17" y="66"/>
                        <a:pt x="17" y="66"/>
                        <a:pt x="17" y="66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4" y="59"/>
                        <a:pt x="4" y="47"/>
                        <a:pt x="8" y="3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7"/>
                        <a:pt x="29" y="49"/>
                        <a:pt x="29" y="50"/>
                      </a:cubicBezTo>
                      <a:cubicBezTo>
                        <a:pt x="29" y="52"/>
                        <a:pt x="29" y="55"/>
                        <a:pt x="29" y="57"/>
                      </a:cubicBezTo>
                      <a:close/>
                      <a:moveTo>
                        <a:pt x="19" y="87"/>
                      </a:moveTo>
                      <a:cubicBezTo>
                        <a:pt x="16" y="84"/>
                        <a:pt x="13" y="80"/>
                        <a:pt x="11" y="76"/>
                      </a:cubicBezTo>
                      <a:cubicBezTo>
                        <a:pt x="11" y="75"/>
                        <a:pt x="10" y="74"/>
                        <a:pt x="9" y="73"/>
                      </a:cubicBezTo>
                      <a:cubicBezTo>
                        <a:pt x="25" y="67"/>
                        <a:pt x="25" y="67"/>
                        <a:pt x="25" y="67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33" y="66"/>
                        <a:pt x="34" y="68"/>
                        <a:pt x="36" y="70"/>
                      </a:cubicBezTo>
                      <a:cubicBezTo>
                        <a:pt x="38" y="72"/>
                        <a:pt x="40" y="73"/>
                        <a:pt x="42" y="74"/>
                      </a:cubicBezTo>
                      <a:cubicBezTo>
                        <a:pt x="33" y="97"/>
                        <a:pt x="33" y="97"/>
                        <a:pt x="33" y="97"/>
                      </a:cubicBezTo>
                      <a:cubicBezTo>
                        <a:pt x="32" y="96"/>
                        <a:pt x="32" y="96"/>
                        <a:pt x="31" y="96"/>
                      </a:cubicBezTo>
                      <a:cubicBezTo>
                        <a:pt x="27" y="93"/>
                        <a:pt x="23" y="91"/>
                        <a:pt x="19" y="87"/>
                      </a:cubicBezTo>
                      <a:close/>
                      <a:moveTo>
                        <a:pt x="36" y="98"/>
                      </a:moveTo>
                      <a:cubicBezTo>
                        <a:pt x="46" y="76"/>
                        <a:pt x="46" y="76"/>
                        <a:pt x="46" y="76"/>
                      </a:cubicBezTo>
                      <a:cubicBezTo>
                        <a:pt x="48" y="76"/>
                        <a:pt x="50" y="77"/>
                        <a:pt x="51" y="77"/>
                      </a:cubicBezTo>
                      <a:cubicBezTo>
                        <a:pt x="53" y="77"/>
                        <a:pt x="54" y="77"/>
                        <a:pt x="56" y="77"/>
                      </a:cubicBezTo>
                      <a:cubicBezTo>
                        <a:pt x="57" y="77"/>
                        <a:pt x="59" y="76"/>
                        <a:pt x="60" y="76"/>
                      </a:cubicBezTo>
                      <a:cubicBezTo>
                        <a:pt x="70" y="98"/>
                        <a:pt x="70" y="98"/>
                        <a:pt x="70" y="98"/>
                      </a:cubicBezTo>
                      <a:cubicBezTo>
                        <a:pt x="59" y="102"/>
                        <a:pt x="47" y="102"/>
                        <a:pt x="36" y="98"/>
                      </a:cubicBezTo>
                      <a:close/>
                      <a:moveTo>
                        <a:pt x="87" y="87"/>
                      </a:moveTo>
                      <a:cubicBezTo>
                        <a:pt x="84" y="90"/>
                        <a:pt x="80" y="93"/>
                        <a:pt x="76" y="95"/>
                      </a:cubicBezTo>
                      <a:cubicBezTo>
                        <a:pt x="75" y="96"/>
                        <a:pt x="74" y="96"/>
                        <a:pt x="73" y="97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6" y="73"/>
                        <a:pt x="68" y="72"/>
                        <a:pt x="70" y="70"/>
                      </a:cubicBezTo>
                      <a:cubicBezTo>
                        <a:pt x="72" y="68"/>
                        <a:pt x="73" y="66"/>
                        <a:pt x="74" y="64"/>
                      </a:cubicBezTo>
                      <a:cubicBezTo>
                        <a:pt x="97" y="73"/>
                        <a:pt x="97" y="73"/>
                        <a:pt x="97" y="73"/>
                      </a:cubicBezTo>
                      <a:cubicBezTo>
                        <a:pt x="96" y="74"/>
                        <a:pt x="96" y="75"/>
                        <a:pt x="95" y="76"/>
                      </a:cubicBezTo>
                      <a:cubicBezTo>
                        <a:pt x="93" y="80"/>
                        <a:pt x="90" y="84"/>
                        <a:pt x="87" y="87"/>
                      </a:cubicBezTo>
                      <a:close/>
                      <a:moveTo>
                        <a:pt x="87" y="19"/>
                      </a:moveTo>
                      <a:cubicBezTo>
                        <a:pt x="91" y="23"/>
                        <a:pt x="93" y="27"/>
                        <a:pt x="96" y="31"/>
                      </a:cubicBezTo>
                      <a:cubicBezTo>
                        <a:pt x="96" y="32"/>
                        <a:pt x="96" y="32"/>
                        <a:pt x="97" y="33"/>
                      </a:cubicBezTo>
                      <a:cubicBezTo>
                        <a:pt x="74" y="42"/>
                        <a:pt x="74" y="42"/>
                        <a:pt x="74" y="42"/>
                      </a:cubicBezTo>
                      <a:cubicBezTo>
                        <a:pt x="73" y="40"/>
                        <a:pt x="72" y="38"/>
                        <a:pt x="70" y="36"/>
                      </a:cubicBezTo>
                      <a:cubicBezTo>
                        <a:pt x="68" y="34"/>
                        <a:pt x="66" y="33"/>
                        <a:pt x="64" y="32"/>
                      </a:cubicBezTo>
                      <a:cubicBezTo>
                        <a:pt x="67" y="25"/>
                        <a:pt x="67" y="25"/>
                        <a:pt x="67" y="25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4" y="10"/>
                        <a:pt x="75" y="11"/>
                        <a:pt x="76" y="11"/>
                      </a:cubicBezTo>
                      <a:cubicBezTo>
                        <a:pt x="80" y="13"/>
                        <a:pt x="84" y="16"/>
                        <a:pt x="87" y="19"/>
                      </a:cubicBezTo>
                      <a:close/>
                      <a:moveTo>
                        <a:pt x="70" y="8"/>
                      </a:moveTo>
                      <a:cubicBezTo>
                        <a:pt x="60" y="30"/>
                        <a:pt x="60" y="30"/>
                        <a:pt x="60" y="30"/>
                      </a:cubicBezTo>
                      <a:cubicBezTo>
                        <a:pt x="59" y="30"/>
                        <a:pt x="58" y="30"/>
                        <a:pt x="57" y="29"/>
                      </a:cubicBezTo>
                      <a:cubicBezTo>
                        <a:pt x="55" y="29"/>
                        <a:pt x="52" y="29"/>
                        <a:pt x="50" y="29"/>
                      </a:cubicBezTo>
                      <a:cubicBezTo>
                        <a:pt x="49" y="29"/>
                        <a:pt x="47" y="30"/>
                        <a:pt x="46" y="30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6" y="8"/>
                        <a:pt x="36" y="8"/>
                        <a:pt x="36" y="8"/>
                      </a:cubicBezTo>
                      <a:cubicBezTo>
                        <a:pt x="47" y="4"/>
                        <a:pt x="59" y="4"/>
                        <a:pt x="70" y="8"/>
                      </a:cubicBezTo>
                      <a:close/>
                      <a:moveTo>
                        <a:pt x="30" y="11"/>
                      </a:moveTo>
                      <a:cubicBezTo>
                        <a:pt x="31" y="10"/>
                        <a:pt x="32" y="10"/>
                        <a:pt x="33" y="9"/>
                      </a:cubicBezTo>
                      <a:cubicBezTo>
                        <a:pt x="41" y="29"/>
                        <a:pt x="41" y="29"/>
                        <a:pt x="41" y="29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40" y="33"/>
                        <a:pt x="38" y="34"/>
                        <a:pt x="36" y="36"/>
                      </a:cubicBezTo>
                      <a:cubicBezTo>
                        <a:pt x="34" y="38"/>
                        <a:pt x="33" y="40"/>
                        <a:pt x="32" y="42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9" y="33"/>
                        <a:pt x="9" y="33"/>
                        <a:pt x="9" y="33"/>
                      </a:cubicBezTo>
                      <a:cubicBezTo>
                        <a:pt x="10" y="32"/>
                        <a:pt x="10" y="31"/>
                        <a:pt x="11" y="30"/>
                      </a:cubicBezTo>
                      <a:cubicBezTo>
                        <a:pt x="13" y="26"/>
                        <a:pt x="16" y="22"/>
                        <a:pt x="19" y="19"/>
                      </a:cubicBezTo>
                      <a:cubicBezTo>
                        <a:pt x="22" y="16"/>
                        <a:pt x="26" y="13"/>
                        <a:pt x="30" y="1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1" name="Freeform 66"/>
                <p:cNvSpPr>
                  <a:spLocks/>
                </p:cNvSpPr>
                <p:nvPr/>
              </p:nvSpPr>
              <p:spPr bwMode="auto">
                <a:xfrm>
                  <a:off x="2535239" y="4330700"/>
                  <a:ext cx="149225" cy="26988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3" y="0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33" y="12"/>
                    </a:cxn>
                    <a:cxn ang="0">
                      <a:pos x="65" y="4"/>
                    </a:cxn>
                    <a:cxn ang="0">
                      <a:pos x="65" y="1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66" h="12">
                      <a:moveTo>
                        <a:pt x="63" y="0"/>
                      </a:moveTo>
                      <a:cubicBezTo>
                        <a:pt x="44" y="11"/>
                        <a:pt x="22" y="11"/>
                        <a:pt x="3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1" y="9"/>
                        <a:pt x="22" y="12"/>
                        <a:pt x="33" y="12"/>
                      </a:cubicBezTo>
                      <a:cubicBezTo>
                        <a:pt x="44" y="12"/>
                        <a:pt x="55" y="9"/>
                        <a:pt x="65" y="4"/>
                      </a:cubicBezTo>
                      <a:cubicBezTo>
                        <a:pt x="66" y="3"/>
                        <a:pt x="66" y="2"/>
                        <a:pt x="65" y="1"/>
                      </a:cubicBezTo>
                      <a:cubicBezTo>
                        <a:pt x="65" y="0"/>
                        <a:pt x="64" y="0"/>
                        <a:pt x="63" y="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2" name="Freeform 67"/>
                <p:cNvSpPr>
                  <a:spLocks/>
                </p:cNvSpPr>
                <p:nvPr/>
              </p:nvSpPr>
              <p:spPr bwMode="auto">
                <a:xfrm>
                  <a:off x="2457451" y="4137025"/>
                  <a:ext cx="34925" cy="149225"/>
                </a:xfrm>
                <a:custGeom>
                  <a:avLst/>
                  <a:gdLst/>
                  <a:ahLst/>
                  <a:cxnLst>
                    <a:cxn ang="0">
                      <a:pos x="11" y="1"/>
                    </a:cxn>
                    <a:cxn ang="0">
                      <a:pos x="11" y="65"/>
                    </a:cxn>
                    <a:cxn ang="0">
                      <a:pos x="13" y="66"/>
                    </a:cxn>
                    <a:cxn ang="0">
                      <a:pos x="14" y="65"/>
                    </a:cxn>
                    <a:cxn ang="0">
                      <a:pos x="15" y="63"/>
                    </a:cxn>
                    <a:cxn ang="0">
                      <a:pos x="15" y="3"/>
                    </a:cxn>
                    <a:cxn ang="0">
                      <a:pos x="14" y="1"/>
                    </a:cxn>
                    <a:cxn ang="0">
                      <a:pos x="11" y="1"/>
                    </a:cxn>
                  </a:cxnLst>
                  <a:rect l="0" t="0" r="r" b="b"/>
                  <a:pathLst>
                    <a:path w="15" h="66">
                      <a:moveTo>
                        <a:pt x="11" y="1"/>
                      </a:moveTo>
                      <a:cubicBezTo>
                        <a:pt x="0" y="21"/>
                        <a:pt x="0" y="45"/>
                        <a:pt x="11" y="65"/>
                      </a:cubicBezTo>
                      <a:cubicBezTo>
                        <a:pt x="12" y="65"/>
                        <a:pt x="12" y="66"/>
                        <a:pt x="13" y="66"/>
                      </a:cubicBezTo>
                      <a:cubicBezTo>
                        <a:pt x="13" y="66"/>
                        <a:pt x="14" y="66"/>
                        <a:pt x="14" y="65"/>
                      </a:cubicBezTo>
                      <a:cubicBezTo>
                        <a:pt x="15" y="65"/>
                        <a:pt x="15" y="64"/>
                        <a:pt x="15" y="63"/>
                      </a:cubicBezTo>
                      <a:cubicBezTo>
                        <a:pt x="4" y="44"/>
                        <a:pt x="4" y="22"/>
                        <a:pt x="15" y="3"/>
                      </a:cubicBezTo>
                      <a:cubicBezTo>
                        <a:pt x="15" y="2"/>
                        <a:pt x="15" y="1"/>
                        <a:pt x="14" y="1"/>
                      </a:cubicBezTo>
                      <a:cubicBezTo>
                        <a:pt x="13" y="0"/>
                        <a:pt x="12" y="0"/>
                        <a:pt x="11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3" name="Freeform 68"/>
                <p:cNvSpPr>
                  <a:spLocks/>
                </p:cNvSpPr>
                <p:nvPr/>
              </p:nvSpPr>
              <p:spPr bwMode="auto">
                <a:xfrm>
                  <a:off x="2727326" y="4137025"/>
                  <a:ext cx="34925" cy="149225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" y="1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63"/>
                    </a:cxn>
                    <a:cxn ang="0">
                      <a:pos x="1" y="65"/>
                    </a:cxn>
                    <a:cxn ang="0">
                      <a:pos x="2" y="66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15" h="66">
                      <a:moveTo>
                        <a:pt x="4" y="65"/>
                      </a:moveTo>
                      <a:cubicBezTo>
                        <a:pt x="15" y="45"/>
                        <a:pt x="15" y="21"/>
                        <a:pt x="4" y="1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1" y="22"/>
                        <a:pt x="11" y="44"/>
                        <a:pt x="0" y="63"/>
                      </a:cubicBezTo>
                      <a:cubicBezTo>
                        <a:pt x="0" y="64"/>
                        <a:pt x="0" y="65"/>
                        <a:pt x="1" y="65"/>
                      </a:cubicBezTo>
                      <a:cubicBezTo>
                        <a:pt x="1" y="66"/>
                        <a:pt x="2" y="66"/>
                        <a:pt x="2" y="66"/>
                      </a:cubicBezTo>
                      <a:cubicBezTo>
                        <a:pt x="3" y="66"/>
                        <a:pt x="3" y="65"/>
                        <a:pt x="4" y="65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4" name="Freeform 69"/>
                <p:cNvSpPr>
                  <a:spLocks/>
                </p:cNvSpPr>
                <p:nvPr/>
              </p:nvSpPr>
              <p:spPr bwMode="auto">
                <a:xfrm>
                  <a:off x="2535239" y="4059238"/>
                  <a:ext cx="149225" cy="34925"/>
                </a:xfrm>
                <a:custGeom>
                  <a:avLst/>
                  <a:gdLst/>
                  <a:ahLst/>
                  <a:cxnLst>
                    <a:cxn ang="0">
                      <a:pos x="3" y="15"/>
                    </a:cxn>
                    <a:cxn ang="0">
                      <a:pos x="63" y="15"/>
                    </a:cxn>
                    <a:cxn ang="0">
                      <a:pos x="64" y="15"/>
                    </a:cxn>
                    <a:cxn ang="0">
                      <a:pos x="65" y="14"/>
                    </a:cxn>
                    <a:cxn ang="0">
                      <a:pos x="65" y="11"/>
                    </a:cxn>
                    <a:cxn ang="0">
                      <a:pos x="1" y="11"/>
                    </a:cxn>
                    <a:cxn ang="0">
                      <a:pos x="1" y="14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66" h="15">
                      <a:moveTo>
                        <a:pt x="3" y="15"/>
                      </a:moveTo>
                      <a:cubicBezTo>
                        <a:pt x="22" y="4"/>
                        <a:pt x="44" y="4"/>
                        <a:pt x="63" y="15"/>
                      </a:cubicBezTo>
                      <a:cubicBezTo>
                        <a:pt x="63" y="15"/>
                        <a:pt x="63" y="15"/>
                        <a:pt x="64" y="15"/>
                      </a:cubicBezTo>
                      <a:cubicBezTo>
                        <a:pt x="64" y="15"/>
                        <a:pt x="65" y="15"/>
                        <a:pt x="65" y="14"/>
                      </a:cubicBezTo>
                      <a:cubicBezTo>
                        <a:pt x="66" y="13"/>
                        <a:pt x="66" y="12"/>
                        <a:pt x="65" y="11"/>
                      </a:cubicBezTo>
                      <a:cubicBezTo>
                        <a:pt x="45" y="0"/>
                        <a:pt x="21" y="0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1" y="15"/>
                        <a:pt x="2" y="15"/>
                        <a:pt x="3" y="15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grpSp>
            <p:nvGrpSpPr>
              <p:cNvPr id="83" name="Group 52"/>
              <p:cNvGrpSpPr/>
              <p:nvPr/>
            </p:nvGrpSpPr>
            <p:grpSpPr>
              <a:xfrm>
                <a:off x="4021867" y="4372859"/>
                <a:ext cx="900000" cy="400110"/>
                <a:chOff x="4122000" y="4397231"/>
                <a:chExt cx="900000" cy="400110"/>
              </a:xfrm>
            </p:grpSpPr>
            <p:sp>
              <p:nvSpPr>
                <p:cNvPr id="84" name="Rounded Rectangle 48"/>
                <p:cNvSpPr/>
                <p:nvPr/>
              </p:nvSpPr>
              <p:spPr>
                <a:xfrm>
                  <a:off x="4122000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4171143" y="4397231"/>
                  <a:ext cx="85085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2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添加内容</a:t>
                  </a:r>
                  <a:endParaRPr lang="id-ID" altLang="zh-CN" sz="1000" dirty="0">
                    <a:solidFill>
                      <a:schemeClr val="bg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  <a:p>
                  <a:pPr algn="ctr"/>
                  <a:endParaRPr lang="id-ID" sz="1000" dirty="0">
                    <a:solidFill>
                      <a:schemeClr val="bg2"/>
                    </a:solidFill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5471999" y="2934832"/>
              <a:ext cx="1643074" cy="1838137"/>
              <a:chOff x="5471999" y="2934832"/>
              <a:chExt cx="1643074" cy="1838137"/>
            </a:xfrm>
          </p:grpSpPr>
          <p:grpSp>
            <p:nvGrpSpPr>
              <p:cNvPr id="41" name="Group 154"/>
              <p:cNvGrpSpPr>
                <a:grpSpLocks/>
              </p:cNvGrpSpPr>
              <p:nvPr/>
            </p:nvGrpSpPr>
            <p:grpSpPr bwMode="auto">
              <a:xfrm>
                <a:off x="5471999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42" name="Rectangle 16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添加你的饿内容文字，添加你的饿内容文字，添加你的饿</a:t>
                  </a:r>
                  <a:endParaRPr lang="id-ID" altLang="zh-CN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</p:txBody>
            </p:sp>
            <p:sp>
              <p:nvSpPr>
                <p:cNvPr id="44" name="Rectangle 17"/>
                <p:cNvSpPr/>
                <p:nvPr/>
              </p:nvSpPr>
              <p:spPr>
                <a:xfrm>
                  <a:off x="3038782" y="3741148"/>
                  <a:ext cx="595039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chemeClr val="bg1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lang="en-US" altLang="zh-CN" sz="800" b="1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grpSp>
            <p:nvGrpSpPr>
              <p:cNvPr id="75" name="Group 37"/>
              <p:cNvGrpSpPr/>
              <p:nvPr/>
            </p:nvGrpSpPr>
            <p:grpSpPr>
              <a:xfrm>
                <a:off x="6072078" y="2934832"/>
                <a:ext cx="449375" cy="449375"/>
                <a:chOff x="1901826" y="4067175"/>
                <a:chExt cx="290513" cy="290513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" name="Freeform 80"/>
                <p:cNvSpPr>
                  <a:spLocks noEditPoints="1"/>
                </p:cNvSpPr>
                <p:nvPr/>
              </p:nvSpPr>
              <p:spPr bwMode="auto">
                <a:xfrm>
                  <a:off x="1901826" y="4067175"/>
                  <a:ext cx="290513" cy="290513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64" y="128"/>
                    </a:cxn>
                    <a:cxn ang="0">
                      <a:pos x="128" y="64"/>
                    </a:cxn>
                    <a:cxn ang="0">
                      <a:pos x="64" y="0"/>
                    </a:cxn>
                    <a:cxn ang="0">
                      <a:pos x="0" y="64"/>
                    </a:cxn>
                    <a:cxn ang="0">
                      <a:pos x="64" y="4"/>
                    </a:cxn>
                    <a:cxn ang="0">
                      <a:pos x="124" y="64"/>
                    </a:cxn>
                    <a:cxn ang="0">
                      <a:pos x="64" y="124"/>
                    </a:cxn>
                    <a:cxn ang="0">
                      <a:pos x="4" y="64"/>
                    </a:cxn>
                    <a:cxn ang="0">
                      <a:pos x="64" y="4"/>
                    </a:cxn>
                  </a:cxnLst>
                  <a:rect l="0" t="0" r="r" b="b"/>
                  <a:pathLst>
                    <a:path w="128" h="128">
                      <a:moveTo>
                        <a:pt x="0" y="64"/>
                      </a:moveTo>
                      <a:cubicBezTo>
                        <a:pt x="0" y="99"/>
                        <a:pt x="29" y="128"/>
                        <a:pt x="64" y="128"/>
                      </a:cubicBezTo>
                      <a:cubicBezTo>
                        <a:pt x="99" y="128"/>
                        <a:pt x="128" y="99"/>
                        <a:pt x="128" y="64"/>
                      </a:cubicBezTo>
                      <a:cubicBezTo>
                        <a:pt x="128" y="29"/>
                        <a:pt x="99" y="0"/>
                        <a:pt x="64" y="0"/>
                      </a:cubicBezTo>
                      <a:cubicBezTo>
                        <a:pt x="29" y="0"/>
                        <a:pt x="0" y="29"/>
                        <a:pt x="0" y="64"/>
                      </a:cubicBezTo>
                      <a:close/>
                      <a:moveTo>
                        <a:pt x="64" y="4"/>
                      </a:moveTo>
                      <a:cubicBezTo>
                        <a:pt x="97" y="4"/>
                        <a:pt x="124" y="31"/>
                        <a:pt x="124" y="64"/>
                      </a:cubicBezTo>
                      <a:cubicBezTo>
                        <a:pt x="124" y="97"/>
                        <a:pt x="97" y="124"/>
                        <a:pt x="64" y="124"/>
                      </a:cubicBezTo>
                      <a:cubicBezTo>
                        <a:pt x="31" y="124"/>
                        <a:pt x="4" y="97"/>
                        <a:pt x="4" y="64"/>
                      </a:cubicBezTo>
                      <a:cubicBezTo>
                        <a:pt x="4" y="31"/>
                        <a:pt x="31" y="4"/>
                        <a:pt x="64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7" name="Freeform 81"/>
                <p:cNvSpPr>
                  <a:spLocks noEditPoints="1"/>
                </p:cNvSpPr>
                <p:nvPr/>
              </p:nvSpPr>
              <p:spPr bwMode="auto">
                <a:xfrm>
                  <a:off x="1928814" y="4094163"/>
                  <a:ext cx="236538" cy="236538"/>
                </a:xfrm>
                <a:custGeom>
                  <a:avLst/>
                  <a:gdLst/>
                  <a:ahLst/>
                  <a:cxnLst>
                    <a:cxn ang="0">
                      <a:pos x="52" y="104"/>
                    </a:cxn>
                    <a:cxn ang="0">
                      <a:pos x="104" y="52"/>
                    </a:cxn>
                    <a:cxn ang="0">
                      <a:pos x="52" y="0"/>
                    </a:cxn>
                    <a:cxn ang="0">
                      <a:pos x="0" y="52"/>
                    </a:cxn>
                    <a:cxn ang="0">
                      <a:pos x="52" y="104"/>
                    </a:cxn>
                    <a:cxn ang="0">
                      <a:pos x="48" y="4"/>
                    </a:cxn>
                    <a:cxn ang="0">
                      <a:pos x="48" y="10"/>
                    </a:cxn>
                    <a:cxn ang="0">
                      <a:pos x="50" y="12"/>
                    </a:cxn>
                    <a:cxn ang="0">
                      <a:pos x="52" y="10"/>
                    </a:cxn>
                    <a:cxn ang="0">
                      <a:pos x="52" y="4"/>
                    </a:cxn>
                    <a:cxn ang="0">
                      <a:pos x="100" y="48"/>
                    </a:cxn>
                    <a:cxn ang="0">
                      <a:pos x="94" y="48"/>
                    </a:cxn>
                    <a:cxn ang="0">
                      <a:pos x="92" y="50"/>
                    </a:cxn>
                    <a:cxn ang="0">
                      <a:pos x="94" y="52"/>
                    </a:cxn>
                    <a:cxn ang="0">
                      <a:pos x="100" y="52"/>
                    </a:cxn>
                    <a:cxn ang="0">
                      <a:pos x="52" y="100"/>
                    </a:cxn>
                    <a:cxn ang="0">
                      <a:pos x="52" y="94"/>
                    </a:cxn>
                    <a:cxn ang="0">
                      <a:pos x="50" y="92"/>
                    </a:cxn>
                    <a:cxn ang="0">
                      <a:pos x="48" y="94"/>
                    </a:cxn>
                    <a:cxn ang="0">
                      <a:pos x="48" y="100"/>
                    </a:cxn>
                    <a:cxn ang="0">
                      <a:pos x="4" y="52"/>
                    </a:cxn>
                    <a:cxn ang="0">
                      <a:pos x="10" y="52"/>
                    </a:cxn>
                    <a:cxn ang="0">
                      <a:pos x="12" y="50"/>
                    </a:cxn>
                    <a:cxn ang="0">
                      <a:pos x="10" y="48"/>
                    </a:cxn>
                    <a:cxn ang="0">
                      <a:pos x="4" y="48"/>
                    </a:cxn>
                    <a:cxn ang="0">
                      <a:pos x="48" y="4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cubicBezTo>
                        <a:pt x="81" y="104"/>
                        <a:pt x="104" y="81"/>
                        <a:pt x="104" y="52"/>
                      </a:cubicBezTo>
                      <a:cubicBezTo>
                        <a:pt x="104" y="23"/>
                        <a:pt x="81" y="0"/>
                        <a:pt x="52" y="0"/>
                      </a:cubicBezTo>
                      <a:cubicBezTo>
                        <a:pt x="23" y="0"/>
                        <a:pt x="0" y="23"/>
                        <a:pt x="0" y="52"/>
                      </a:cubicBezTo>
                      <a:cubicBezTo>
                        <a:pt x="0" y="81"/>
                        <a:pt x="23" y="104"/>
                        <a:pt x="52" y="104"/>
                      </a:cubicBezTo>
                      <a:close/>
                      <a:moveTo>
                        <a:pt x="48" y="4"/>
                      </a:move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8" y="11"/>
                        <a:pt x="49" y="12"/>
                        <a:pt x="50" y="12"/>
                      </a:cubicBezTo>
                      <a:cubicBezTo>
                        <a:pt x="51" y="12"/>
                        <a:pt x="52" y="11"/>
                        <a:pt x="52" y="10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77" y="4"/>
                        <a:pt x="98" y="23"/>
                        <a:pt x="100" y="48"/>
                      </a:cubicBezTo>
                      <a:cubicBezTo>
                        <a:pt x="94" y="48"/>
                        <a:pt x="94" y="48"/>
                        <a:pt x="94" y="48"/>
                      </a:cubicBezTo>
                      <a:cubicBezTo>
                        <a:pt x="93" y="48"/>
                        <a:pt x="92" y="49"/>
                        <a:pt x="92" y="50"/>
                      </a:cubicBezTo>
                      <a:cubicBezTo>
                        <a:pt x="92" y="51"/>
                        <a:pt x="93" y="52"/>
                        <a:pt x="94" y="52"/>
                      </a:cubicBezTo>
                      <a:cubicBezTo>
                        <a:pt x="100" y="52"/>
                        <a:pt x="100" y="52"/>
                        <a:pt x="100" y="52"/>
                      </a:cubicBezTo>
                      <a:cubicBezTo>
                        <a:pt x="100" y="78"/>
                        <a:pt x="78" y="100"/>
                        <a:pt x="52" y="100"/>
                      </a:cubicBezTo>
                      <a:cubicBezTo>
                        <a:pt x="52" y="94"/>
                        <a:pt x="52" y="94"/>
                        <a:pt x="52" y="94"/>
                      </a:cubicBezTo>
                      <a:cubicBezTo>
                        <a:pt x="52" y="93"/>
                        <a:pt x="51" y="92"/>
                        <a:pt x="50" y="92"/>
                      </a:cubicBezTo>
                      <a:cubicBezTo>
                        <a:pt x="49" y="92"/>
                        <a:pt x="48" y="93"/>
                        <a:pt x="48" y="94"/>
                      </a:cubicBezTo>
                      <a:cubicBezTo>
                        <a:pt x="48" y="100"/>
                        <a:pt x="48" y="100"/>
                        <a:pt x="48" y="100"/>
                      </a:cubicBezTo>
                      <a:cubicBezTo>
                        <a:pt x="23" y="98"/>
                        <a:pt x="4" y="77"/>
                        <a:pt x="4" y="52"/>
                      </a:cubicBezTo>
                      <a:cubicBezTo>
                        <a:pt x="10" y="52"/>
                        <a:pt x="10" y="52"/>
                        <a:pt x="10" y="52"/>
                      </a:cubicBezTo>
                      <a:cubicBezTo>
                        <a:pt x="11" y="52"/>
                        <a:pt x="12" y="51"/>
                        <a:pt x="12" y="50"/>
                      </a:cubicBezTo>
                      <a:cubicBezTo>
                        <a:pt x="12" y="49"/>
                        <a:pt x="11" y="48"/>
                        <a:pt x="10" y="48"/>
                      </a:cubicBezTo>
                      <a:cubicBezTo>
                        <a:pt x="4" y="48"/>
                        <a:pt x="4" y="48"/>
                        <a:pt x="4" y="48"/>
                      </a:cubicBezTo>
                      <a:cubicBezTo>
                        <a:pt x="6" y="25"/>
                        <a:pt x="25" y="6"/>
                        <a:pt x="48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8" name="Freeform 82"/>
                <p:cNvSpPr>
                  <a:spLocks noEditPoints="1"/>
                </p:cNvSpPr>
                <p:nvPr/>
              </p:nvSpPr>
              <p:spPr bwMode="auto">
                <a:xfrm>
                  <a:off x="1981201" y="4146550"/>
                  <a:ext cx="131763" cy="128588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4" y="57"/>
                    </a:cxn>
                    <a:cxn ang="0">
                      <a:pos x="26" y="41"/>
                    </a:cxn>
                    <a:cxn ang="0">
                      <a:pos x="29" y="41"/>
                    </a:cxn>
                    <a:cxn ang="0">
                      <a:pos x="41" y="29"/>
                    </a:cxn>
                    <a:cxn ang="0">
                      <a:pos x="41" y="26"/>
                    </a:cxn>
                    <a:cxn ang="0">
                      <a:pos x="57" y="3"/>
                    </a:cxn>
                    <a:cxn ang="0">
                      <a:pos x="57" y="1"/>
                    </a:cxn>
                    <a:cxn ang="0">
                      <a:pos x="54" y="1"/>
                    </a:cxn>
                    <a:cxn ang="0">
                      <a:pos x="31" y="17"/>
                    </a:cxn>
                    <a:cxn ang="0">
                      <a:pos x="29" y="17"/>
                    </a:cxn>
                    <a:cxn ang="0">
                      <a:pos x="17" y="29"/>
                    </a:cxn>
                    <a:cxn ang="0">
                      <a:pos x="17" y="31"/>
                    </a:cxn>
                    <a:cxn ang="0">
                      <a:pos x="1" y="54"/>
                    </a:cxn>
                    <a:cxn ang="0">
                      <a:pos x="1" y="57"/>
                    </a:cxn>
                    <a:cxn ang="0">
                      <a:pos x="3" y="57"/>
                    </a:cxn>
                    <a:cxn ang="0">
                      <a:pos x="21" y="29"/>
                    </a:cxn>
                    <a:cxn ang="0">
                      <a:pos x="29" y="21"/>
                    </a:cxn>
                    <a:cxn ang="0">
                      <a:pos x="37" y="29"/>
                    </a:cxn>
                    <a:cxn ang="0">
                      <a:pos x="29" y="37"/>
                    </a:cxn>
                    <a:cxn ang="0">
                      <a:pos x="21" y="29"/>
                    </a:cxn>
                    <a:cxn ang="0">
                      <a:pos x="47" y="11"/>
                    </a:cxn>
                    <a:cxn ang="0">
                      <a:pos x="39" y="22"/>
                    </a:cxn>
                    <a:cxn ang="0">
                      <a:pos x="36" y="19"/>
                    </a:cxn>
                    <a:cxn ang="0">
                      <a:pos x="47" y="11"/>
                    </a:cxn>
                    <a:cxn ang="0">
                      <a:pos x="19" y="36"/>
                    </a:cxn>
                    <a:cxn ang="0">
                      <a:pos x="22" y="39"/>
                    </a:cxn>
                    <a:cxn ang="0">
                      <a:pos x="11" y="46"/>
                    </a:cxn>
                    <a:cxn ang="0">
                      <a:pos x="19" y="36"/>
                    </a:cxn>
                  </a:cxnLst>
                  <a:rect l="0" t="0" r="r" b="b"/>
                  <a:pathLst>
                    <a:path w="58" h="57">
                      <a:moveTo>
                        <a:pt x="3" y="57"/>
                      </a:moveTo>
                      <a:cubicBezTo>
                        <a:pt x="3" y="57"/>
                        <a:pt x="3" y="57"/>
                        <a:pt x="4" y="57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7" y="41"/>
                        <a:pt x="28" y="41"/>
                        <a:pt x="29" y="41"/>
                      </a:cubicBezTo>
                      <a:cubicBezTo>
                        <a:pt x="36" y="41"/>
                        <a:pt x="41" y="36"/>
                        <a:pt x="41" y="29"/>
                      </a:cubicBezTo>
                      <a:cubicBezTo>
                        <a:pt x="41" y="28"/>
                        <a:pt x="41" y="27"/>
                        <a:pt x="41" y="2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58" y="3"/>
                        <a:pt x="58" y="2"/>
                        <a:pt x="57" y="1"/>
                      </a:cubicBezTo>
                      <a:cubicBezTo>
                        <a:pt x="56" y="0"/>
                        <a:pt x="55" y="0"/>
                        <a:pt x="54" y="1"/>
                      </a:cubicBezTo>
                      <a:cubicBezTo>
                        <a:pt x="31" y="17"/>
                        <a:pt x="31" y="17"/>
                        <a:pt x="31" y="17"/>
                      </a:cubicBezTo>
                      <a:cubicBezTo>
                        <a:pt x="30" y="17"/>
                        <a:pt x="30" y="17"/>
                        <a:pt x="29" y="17"/>
                      </a:cubicBezTo>
                      <a:cubicBezTo>
                        <a:pt x="22" y="17"/>
                        <a:pt x="17" y="22"/>
                        <a:pt x="17" y="29"/>
                      </a:cubicBezTo>
                      <a:cubicBezTo>
                        <a:pt x="17" y="30"/>
                        <a:pt x="17" y="31"/>
                        <a:pt x="17" y="31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5"/>
                        <a:pt x="0" y="56"/>
                        <a:pt x="1" y="57"/>
                      </a:cubicBezTo>
                      <a:cubicBezTo>
                        <a:pt x="2" y="57"/>
                        <a:pt x="2" y="57"/>
                        <a:pt x="3" y="57"/>
                      </a:cubicBezTo>
                      <a:close/>
                      <a:moveTo>
                        <a:pt x="21" y="29"/>
                      </a:moveTo>
                      <a:cubicBezTo>
                        <a:pt x="21" y="25"/>
                        <a:pt x="25" y="21"/>
                        <a:pt x="29" y="21"/>
                      </a:cubicBezTo>
                      <a:cubicBezTo>
                        <a:pt x="33" y="21"/>
                        <a:pt x="37" y="25"/>
                        <a:pt x="37" y="29"/>
                      </a:cubicBezTo>
                      <a:cubicBezTo>
                        <a:pt x="37" y="33"/>
                        <a:pt x="33" y="37"/>
                        <a:pt x="29" y="37"/>
                      </a:cubicBezTo>
                      <a:cubicBezTo>
                        <a:pt x="25" y="37"/>
                        <a:pt x="21" y="33"/>
                        <a:pt x="21" y="29"/>
                      </a:cubicBezTo>
                      <a:close/>
                      <a:moveTo>
                        <a:pt x="47" y="11"/>
                      </a:move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8" y="21"/>
                        <a:pt x="37" y="20"/>
                        <a:pt x="36" y="19"/>
                      </a:cubicBezTo>
                      <a:lnTo>
                        <a:pt x="47" y="11"/>
                      </a:lnTo>
                      <a:close/>
                      <a:moveTo>
                        <a:pt x="19" y="36"/>
                      </a:moveTo>
                      <a:cubicBezTo>
                        <a:pt x="20" y="37"/>
                        <a:pt x="21" y="38"/>
                        <a:pt x="22" y="39"/>
                      </a:cubicBezTo>
                      <a:cubicBezTo>
                        <a:pt x="11" y="46"/>
                        <a:pt x="11" y="46"/>
                        <a:pt x="11" y="46"/>
                      </a:cubicBezTo>
                      <a:lnTo>
                        <a:pt x="19" y="36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grpSp>
            <p:nvGrpSpPr>
              <p:cNvPr id="86" name="Group 53"/>
              <p:cNvGrpSpPr/>
              <p:nvPr/>
            </p:nvGrpSpPr>
            <p:grpSpPr>
              <a:xfrm>
                <a:off x="5843536" y="4372859"/>
                <a:ext cx="900000" cy="400110"/>
                <a:chOff x="5943669" y="4397231"/>
                <a:chExt cx="900000" cy="400110"/>
              </a:xfrm>
            </p:grpSpPr>
            <p:sp>
              <p:nvSpPr>
                <p:cNvPr id="87" name="Rounded Rectangle 49"/>
                <p:cNvSpPr/>
                <p:nvPr/>
              </p:nvSpPr>
              <p:spPr>
                <a:xfrm>
                  <a:off x="5943669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6044856" y="4397231"/>
                  <a:ext cx="6976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2"/>
                      </a:solidFill>
                      <a:latin typeface="方正兰亭纤黑_GBK" panose="02000000000000000000" pitchFamily="2" charset="-122"/>
                      <a:ea typeface="方正兰亭纤黑_GBK" panose="02000000000000000000" pitchFamily="2" charset="-122"/>
                    </a:rPr>
                    <a:t>添加内容</a:t>
                  </a:r>
                  <a:endParaRPr lang="id-ID" altLang="zh-CN" sz="1000" dirty="0">
                    <a:solidFill>
                      <a:schemeClr val="bg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endParaRPr>
                </a:p>
                <a:p>
                  <a:pPr algn="ctr"/>
                  <a:endParaRPr lang="id-ID" sz="1000" dirty="0">
                    <a:solidFill>
                      <a:schemeClr val="bg2"/>
                    </a:solidFill>
                  </a:endParaRPr>
                </a:p>
              </p:txBody>
            </p:sp>
          </p:grpSp>
        </p:grpSp>
      </p:grpSp>
      <p:grpSp>
        <p:nvGrpSpPr>
          <p:cNvPr id="5" name="组合 4"/>
          <p:cNvGrpSpPr/>
          <p:nvPr/>
        </p:nvGrpSpPr>
        <p:grpSpPr>
          <a:xfrm>
            <a:off x="2066155" y="1681970"/>
            <a:ext cx="1450898" cy="774438"/>
            <a:chOff x="2066155" y="1681970"/>
            <a:chExt cx="1450898" cy="774438"/>
          </a:xfrm>
        </p:grpSpPr>
        <p:sp>
          <p:nvSpPr>
            <p:cNvPr id="104" name="Chevron 17"/>
            <p:cNvSpPr/>
            <p:nvPr/>
          </p:nvSpPr>
          <p:spPr>
            <a:xfrm>
              <a:off x="2066155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Rectangle 5"/>
            <p:cNvSpPr/>
            <p:nvPr/>
          </p:nvSpPr>
          <p:spPr bwMode="auto">
            <a:xfrm>
              <a:off x="2464221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87496" y="1681970"/>
            <a:ext cx="1450898" cy="774438"/>
            <a:chOff x="3187496" y="1681970"/>
            <a:chExt cx="1450898" cy="774438"/>
          </a:xfrm>
        </p:grpSpPr>
        <p:sp>
          <p:nvSpPr>
            <p:cNvPr id="92" name="Chevron 19"/>
            <p:cNvSpPr/>
            <p:nvPr/>
          </p:nvSpPr>
          <p:spPr>
            <a:xfrm>
              <a:off x="3187496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7" name="Rectangle 5"/>
            <p:cNvSpPr/>
            <p:nvPr/>
          </p:nvSpPr>
          <p:spPr bwMode="auto">
            <a:xfrm>
              <a:off x="3621676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08837" y="1681970"/>
            <a:ext cx="1450898" cy="774438"/>
            <a:chOff x="4308837" y="1681970"/>
            <a:chExt cx="1450898" cy="774438"/>
          </a:xfrm>
        </p:grpSpPr>
        <p:sp>
          <p:nvSpPr>
            <p:cNvPr id="98" name="Chevron 20"/>
            <p:cNvSpPr/>
            <p:nvPr/>
          </p:nvSpPr>
          <p:spPr>
            <a:xfrm>
              <a:off x="4308837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ectangle 5"/>
            <p:cNvSpPr/>
            <p:nvPr/>
          </p:nvSpPr>
          <p:spPr bwMode="auto">
            <a:xfrm>
              <a:off x="4757937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37301" y="1681970"/>
            <a:ext cx="1450898" cy="774438"/>
            <a:chOff x="5437301" y="1681970"/>
            <a:chExt cx="1450898" cy="774438"/>
          </a:xfrm>
        </p:grpSpPr>
        <p:sp>
          <p:nvSpPr>
            <p:cNvPr id="110" name="Chevron 20"/>
            <p:cNvSpPr/>
            <p:nvPr/>
          </p:nvSpPr>
          <p:spPr>
            <a:xfrm>
              <a:off x="5437301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9" name="Rectangle 5"/>
            <p:cNvSpPr/>
            <p:nvPr/>
          </p:nvSpPr>
          <p:spPr bwMode="auto">
            <a:xfrm>
              <a:off x="5916908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sp>
        <p:nvSpPr>
          <p:cNvPr id="120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1" name="直接连接符 120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Rectangle 13"/>
          <p:cNvSpPr/>
          <p:nvPr/>
        </p:nvSpPr>
        <p:spPr>
          <a:xfrm>
            <a:off x="2148626" y="1334773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 smtClean="0">
                <a:solidFill>
                  <a:schemeClr val="accent2"/>
                </a:solidFill>
                <a:ea typeface="Roboto" pitchFamily="2" charset="0"/>
                <a:sym typeface="Lato Regular"/>
              </a:rPr>
              <a:t>添加标题</a:t>
            </a:r>
            <a:endParaRPr lang="id-ID" sz="1000" b="1" dirty="0" smtClean="0">
              <a:solidFill>
                <a:schemeClr val="accent2"/>
              </a:solidFill>
              <a:ea typeface="Roboto" pitchFamily="2" charset="0"/>
              <a:sym typeface="Lato Regular"/>
            </a:endParaRPr>
          </a:p>
          <a:p>
            <a:pPr algn="ctr"/>
            <a:r>
              <a:rPr lang="id-ID" sz="1000" b="1" dirty="0" smtClean="0">
                <a:solidFill>
                  <a:schemeClr val="accent2"/>
                </a:solidFill>
                <a:ea typeface="Roboto" pitchFamily="2" charset="0"/>
                <a:sym typeface="Lato Regular"/>
              </a:rPr>
              <a:t>Idea</a:t>
            </a:r>
            <a:endParaRPr lang="id-ID" sz="1000" b="1" dirty="0">
              <a:solidFill>
                <a:schemeClr val="accent2"/>
              </a:solidFill>
            </a:endParaRPr>
          </a:p>
        </p:txBody>
      </p:sp>
      <p:sp>
        <p:nvSpPr>
          <p:cNvPr id="64" name="Rectangle 14"/>
          <p:cNvSpPr/>
          <p:nvPr/>
        </p:nvSpPr>
        <p:spPr>
          <a:xfrm>
            <a:off x="3683093" y="2761114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添加标题</a:t>
            </a:r>
            <a:endParaRPr lang="id-ID" altLang="zh-CN" sz="1000" b="1" dirty="0">
              <a:solidFill>
                <a:schemeClr val="accent2"/>
              </a:solidFill>
              <a:ea typeface="Roboto" pitchFamily="2" charset="0"/>
              <a:sym typeface="Lato Regular"/>
            </a:endParaRPr>
          </a:p>
          <a:p>
            <a:pPr algn="ctr"/>
            <a:r>
              <a:rPr lang="id-ID" altLang="zh-CN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Idea</a:t>
            </a:r>
            <a:endParaRPr lang="id-ID" altLang="zh-CN" sz="1000" b="1" dirty="0">
              <a:solidFill>
                <a:schemeClr val="accent2"/>
              </a:solidFill>
            </a:endParaRPr>
          </a:p>
        </p:txBody>
      </p:sp>
      <p:sp>
        <p:nvSpPr>
          <p:cNvPr id="65" name="Rectangle 15"/>
          <p:cNvSpPr/>
          <p:nvPr/>
        </p:nvSpPr>
        <p:spPr>
          <a:xfrm>
            <a:off x="681792" y="2761114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添加标题</a:t>
            </a:r>
            <a:endParaRPr lang="id-ID" altLang="zh-CN" sz="1000" b="1" dirty="0">
              <a:solidFill>
                <a:schemeClr val="accent2"/>
              </a:solidFill>
              <a:ea typeface="Roboto" pitchFamily="2" charset="0"/>
              <a:sym typeface="Lato Regular"/>
            </a:endParaRPr>
          </a:p>
          <a:p>
            <a:pPr algn="ctr"/>
            <a:r>
              <a:rPr lang="id-ID" altLang="zh-CN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Idea</a:t>
            </a:r>
            <a:endParaRPr lang="id-ID" altLang="zh-CN" sz="1000" b="1" dirty="0">
              <a:solidFill>
                <a:schemeClr val="accent2"/>
              </a:solidFill>
            </a:endParaRPr>
          </a:p>
        </p:txBody>
      </p:sp>
      <p:sp>
        <p:nvSpPr>
          <p:cNvPr id="66" name="Rectangle 16"/>
          <p:cNvSpPr/>
          <p:nvPr/>
        </p:nvSpPr>
        <p:spPr>
          <a:xfrm>
            <a:off x="2188912" y="4166055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添加标题</a:t>
            </a:r>
            <a:endParaRPr lang="id-ID" altLang="zh-CN" sz="1000" b="1" dirty="0">
              <a:solidFill>
                <a:schemeClr val="accent2"/>
              </a:solidFill>
              <a:ea typeface="Roboto" pitchFamily="2" charset="0"/>
              <a:sym typeface="Lato Regular"/>
            </a:endParaRPr>
          </a:p>
          <a:p>
            <a:pPr algn="ctr"/>
            <a:r>
              <a:rPr lang="id-ID" altLang="zh-CN" sz="1000" b="1" dirty="0">
                <a:solidFill>
                  <a:schemeClr val="accent2"/>
                </a:solidFill>
                <a:ea typeface="Roboto" pitchFamily="2" charset="0"/>
                <a:sym typeface="Lato Regular"/>
              </a:rPr>
              <a:t>Idea</a:t>
            </a:r>
            <a:endParaRPr lang="id-ID" altLang="zh-CN" sz="1000" b="1" dirty="0">
              <a:solidFill>
                <a:schemeClr val="accent2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85807" y="1757942"/>
            <a:ext cx="2344743" cy="2344742"/>
            <a:chOff x="1285807" y="1757942"/>
            <a:chExt cx="2344743" cy="2344742"/>
          </a:xfrm>
        </p:grpSpPr>
        <p:sp>
          <p:nvSpPr>
            <p:cNvPr id="80" name="Isosceles Triangle 2"/>
            <p:cNvSpPr/>
            <p:nvPr/>
          </p:nvSpPr>
          <p:spPr>
            <a:xfrm>
              <a:off x="2301862" y="1757942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sp>
          <p:nvSpPr>
            <p:cNvPr id="81" name="Isosceles Triangle 3"/>
            <p:cNvSpPr/>
            <p:nvPr/>
          </p:nvSpPr>
          <p:spPr>
            <a:xfrm rot="10800000">
              <a:off x="2301862" y="3894262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sp>
          <p:nvSpPr>
            <p:cNvPr id="82" name="Isosceles Triangle 4"/>
            <p:cNvSpPr/>
            <p:nvPr/>
          </p:nvSpPr>
          <p:spPr>
            <a:xfrm rot="5400000">
              <a:off x="3370023" y="2826103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sp>
          <p:nvSpPr>
            <p:cNvPr id="89" name="Isosceles Triangle 5"/>
            <p:cNvSpPr/>
            <p:nvPr/>
          </p:nvSpPr>
          <p:spPr>
            <a:xfrm rot="16200000">
              <a:off x="1233702" y="2826103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90" name="Group 16"/>
            <p:cNvGrpSpPr/>
            <p:nvPr/>
          </p:nvGrpSpPr>
          <p:grpSpPr>
            <a:xfrm rot="13500000">
              <a:off x="1581657" y="2052351"/>
              <a:ext cx="1753045" cy="1755925"/>
              <a:chOff x="3362316" y="1290628"/>
              <a:chExt cx="2403476" cy="2407424"/>
            </a:xfrm>
          </p:grpSpPr>
          <p:sp>
            <p:nvSpPr>
              <p:cNvPr id="96" name="Arc 11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10709331"/>
                  <a:gd name="adj2" fmla="val 16129591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97" name="Arc 12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5265099"/>
                  <a:gd name="adj2" fmla="val 10842428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</p:grpSp>
        <p:grpSp>
          <p:nvGrpSpPr>
            <p:cNvPr id="91" name="Group 16"/>
            <p:cNvGrpSpPr/>
            <p:nvPr/>
          </p:nvGrpSpPr>
          <p:grpSpPr>
            <a:xfrm rot="2700000">
              <a:off x="1581655" y="2052351"/>
              <a:ext cx="1753046" cy="1755925"/>
              <a:chOff x="3362316" y="1290628"/>
              <a:chExt cx="2403478" cy="2407424"/>
            </a:xfrm>
          </p:grpSpPr>
          <p:sp>
            <p:nvSpPr>
              <p:cNvPr id="94" name="Arc 9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10709331"/>
                  <a:gd name="adj2" fmla="val 16129591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95" name="Arc 10"/>
              <p:cNvSpPr/>
              <p:nvPr/>
            </p:nvSpPr>
            <p:spPr bwMode="auto">
              <a:xfrm>
                <a:off x="3362317" y="1290628"/>
                <a:ext cx="2403477" cy="2407424"/>
              </a:xfrm>
              <a:prstGeom prst="arc">
                <a:avLst>
                  <a:gd name="adj1" fmla="val 5260710"/>
                  <a:gd name="adj2" fmla="val 10842428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</p:grpSp>
        <p:sp>
          <p:nvSpPr>
            <p:cNvPr id="93" name="Oval 8"/>
            <p:cNvSpPr/>
            <p:nvPr/>
          </p:nvSpPr>
          <p:spPr>
            <a:xfrm rot="2700000">
              <a:off x="1660390" y="2133476"/>
              <a:ext cx="1595578" cy="1595579"/>
            </a:xfrm>
            <a:prstGeom prst="ellipse">
              <a:avLst/>
            </a:prstGeom>
            <a:noFill/>
            <a:ln w="206375">
              <a:solidFill>
                <a:schemeClr val="bg1">
                  <a:lumMod val="95000"/>
                  <a:lumOff val="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99" name="Group 17"/>
            <p:cNvGrpSpPr/>
            <p:nvPr/>
          </p:nvGrpSpPr>
          <p:grpSpPr>
            <a:xfrm>
              <a:off x="2267939" y="2643927"/>
              <a:ext cx="380229" cy="555903"/>
              <a:chOff x="2613025" y="2767013"/>
              <a:chExt cx="250825" cy="366712"/>
            </a:xfrm>
            <a:solidFill>
              <a:schemeClr val="accent2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AutoShape 113"/>
              <p:cNvSpPr>
                <a:spLocks/>
              </p:cNvSpPr>
              <p:nvPr/>
            </p:nvSpPr>
            <p:spPr bwMode="auto">
              <a:xfrm>
                <a:off x="2613025" y="2767013"/>
                <a:ext cx="250825" cy="3667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457200">
                  <a:defRPr/>
                </a:pPr>
                <a:endParaRPr lang="en-US" sz="2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1" name="AutoShape 114"/>
              <p:cNvSpPr>
                <a:spLocks/>
              </p:cNvSpPr>
              <p:nvPr/>
            </p:nvSpPr>
            <p:spPr bwMode="auto">
              <a:xfrm>
                <a:off x="2670175" y="2824163"/>
                <a:ext cx="74613" cy="746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457200">
                  <a:defRPr/>
                </a:pPr>
                <a:endParaRPr lang="en-US" sz="2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636495" y="1555179"/>
            <a:ext cx="1603975" cy="738664"/>
            <a:chOff x="4636495" y="1555179"/>
            <a:chExt cx="1603975" cy="738664"/>
          </a:xfrm>
        </p:grpSpPr>
        <p:sp>
          <p:nvSpPr>
            <p:cNvPr id="123" name="Arc 33"/>
            <p:cNvSpPr/>
            <p:nvPr/>
          </p:nvSpPr>
          <p:spPr bwMode="auto">
            <a:xfrm>
              <a:off x="4733120" y="1693597"/>
              <a:ext cx="485657" cy="486455"/>
            </a:xfrm>
            <a:prstGeom prst="arc">
              <a:avLst>
                <a:gd name="adj1" fmla="val 5464279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24" name="TextBox 4"/>
            <p:cNvSpPr txBox="1"/>
            <p:nvPr/>
          </p:nvSpPr>
          <p:spPr>
            <a:xfrm>
              <a:off x="4792905" y="1818506"/>
              <a:ext cx="5224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60%</a:t>
              </a:r>
            </a:p>
          </p:txBody>
        </p:sp>
        <p:sp>
          <p:nvSpPr>
            <p:cNvPr id="125" name="Oval 36"/>
            <p:cNvSpPr/>
            <p:nvPr/>
          </p:nvSpPr>
          <p:spPr>
            <a:xfrm>
              <a:off x="4636495" y="1597370"/>
              <a:ext cx="678908" cy="678906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370806" y="1555179"/>
              <a:ext cx="8696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79868" y="1555179"/>
            <a:ext cx="1488794" cy="738664"/>
            <a:chOff x="6479868" y="1555179"/>
            <a:chExt cx="1488794" cy="738664"/>
          </a:xfrm>
        </p:grpSpPr>
        <p:sp>
          <p:nvSpPr>
            <p:cNvPr id="129" name="Arc 45"/>
            <p:cNvSpPr/>
            <p:nvPr/>
          </p:nvSpPr>
          <p:spPr bwMode="auto">
            <a:xfrm>
              <a:off x="6576495" y="1693593"/>
              <a:ext cx="485657" cy="486455"/>
            </a:xfrm>
            <a:prstGeom prst="arc">
              <a:avLst>
                <a:gd name="adj1" fmla="val 20482458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30" name="TextBox 4"/>
            <p:cNvSpPr txBox="1"/>
            <p:nvPr/>
          </p:nvSpPr>
          <p:spPr>
            <a:xfrm>
              <a:off x="6607993" y="1815492"/>
              <a:ext cx="4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80%</a:t>
              </a:r>
            </a:p>
          </p:txBody>
        </p:sp>
        <p:sp>
          <p:nvSpPr>
            <p:cNvPr id="131" name="Oval 48"/>
            <p:cNvSpPr/>
            <p:nvPr/>
          </p:nvSpPr>
          <p:spPr>
            <a:xfrm>
              <a:off x="6479868" y="1597366"/>
              <a:ext cx="678912" cy="6789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8787" y="1555179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46134" y="2702246"/>
            <a:ext cx="1594336" cy="738664"/>
            <a:chOff x="4646134" y="2702246"/>
            <a:chExt cx="1594336" cy="738664"/>
          </a:xfrm>
        </p:grpSpPr>
        <p:sp>
          <p:nvSpPr>
            <p:cNvPr id="126" name="Arc 39"/>
            <p:cNvSpPr/>
            <p:nvPr/>
          </p:nvSpPr>
          <p:spPr bwMode="auto">
            <a:xfrm>
              <a:off x="4740080" y="2848402"/>
              <a:ext cx="485657" cy="486455"/>
            </a:xfrm>
            <a:prstGeom prst="arc">
              <a:avLst>
                <a:gd name="adj1" fmla="val 137022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127" name="TextBox 4"/>
            <p:cNvSpPr txBox="1"/>
            <p:nvPr/>
          </p:nvSpPr>
          <p:spPr>
            <a:xfrm>
              <a:off x="4767345" y="2973329"/>
              <a:ext cx="4830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75%</a:t>
              </a:r>
            </a:p>
          </p:txBody>
        </p:sp>
        <p:sp>
          <p:nvSpPr>
            <p:cNvPr id="128" name="Oval 42"/>
            <p:cNvSpPr/>
            <p:nvPr/>
          </p:nvSpPr>
          <p:spPr>
            <a:xfrm>
              <a:off x="4646134" y="2754856"/>
              <a:ext cx="673550" cy="67354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70805" y="2702246"/>
              <a:ext cx="869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96518" y="2702246"/>
            <a:ext cx="1472144" cy="738664"/>
            <a:chOff x="6496518" y="2702246"/>
            <a:chExt cx="1472144" cy="738664"/>
          </a:xfrm>
        </p:grpSpPr>
        <p:grpSp>
          <p:nvGrpSpPr>
            <p:cNvPr id="132" name="组合 131"/>
            <p:cNvGrpSpPr/>
            <p:nvPr/>
          </p:nvGrpSpPr>
          <p:grpSpPr>
            <a:xfrm>
              <a:off x="6496518" y="2766144"/>
              <a:ext cx="662262" cy="662260"/>
              <a:chOff x="6916280" y="3259107"/>
              <a:chExt cx="662262" cy="662260"/>
            </a:xfrm>
          </p:grpSpPr>
          <p:sp>
            <p:nvSpPr>
              <p:cNvPr id="133" name="Arc 51"/>
              <p:cNvSpPr/>
              <p:nvPr/>
            </p:nvSpPr>
            <p:spPr bwMode="auto">
              <a:xfrm>
                <a:off x="7004582" y="3347009"/>
                <a:ext cx="485657" cy="486455"/>
              </a:xfrm>
              <a:prstGeom prst="arc">
                <a:avLst>
                  <a:gd name="adj1" fmla="val 18205695"/>
                  <a:gd name="adj2" fmla="val 16157365"/>
                </a:avLst>
              </a:prstGeom>
              <a:noFill/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just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ea typeface="Roboto" pitchFamily="2" charset="0"/>
                </a:endParaRPr>
              </a:p>
            </p:txBody>
          </p:sp>
          <p:sp>
            <p:nvSpPr>
              <p:cNvPr id="134" name="TextBox 4"/>
              <p:cNvSpPr txBox="1"/>
              <p:nvPr/>
            </p:nvSpPr>
            <p:spPr>
              <a:xfrm>
                <a:off x="7022328" y="3463443"/>
                <a:ext cx="519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d-ID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90%</a:t>
                </a:r>
              </a:p>
            </p:txBody>
          </p:sp>
          <p:sp>
            <p:nvSpPr>
              <p:cNvPr id="135" name="Oval 54"/>
              <p:cNvSpPr/>
              <p:nvPr/>
            </p:nvSpPr>
            <p:spPr>
              <a:xfrm>
                <a:off x="6916280" y="3259107"/>
                <a:ext cx="662262" cy="662260"/>
              </a:xfrm>
              <a:prstGeom prst="ellipse">
                <a:avLst/>
              </a:prstGeom>
              <a:noFill/>
              <a:ln w="12700">
                <a:solidFill>
                  <a:schemeClr val="accent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id-ID" sz="1400"/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7148787" y="2702246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622794" y="3872958"/>
            <a:ext cx="3758117" cy="510721"/>
            <a:chOff x="4622794" y="3872958"/>
            <a:chExt cx="3758117" cy="510721"/>
          </a:xfrm>
        </p:grpSpPr>
        <p:cxnSp>
          <p:nvCxnSpPr>
            <p:cNvPr id="146" name="Straight Connector 52"/>
            <p:cNvCxnSpPr/>
            <p:nvPr/>
          </p:nvCxnSpPr>
          <p:spPr>
            <a:xfrm>
              <a:off x="5273022" y="4280491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51"/>
            <p:cNvCxnSpPr/>
            <p:nvPr/>
          </p:nvCxnSpPr>
          <p:spPr>
            <a:xfrm>
              <a:off x="5273022" y="3973449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0"/>
            <p:cNvCxnSpPr/>
            <p:nvPr/>
          </p:nvCxnSpPr>
          <p:spPr>
            <a:xfrm>
              <a:off x="5273021" y="3973449"/>
              <a:ext cx="2268323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8"/>
            <p:cNvCxnSpPr/>
            <p:nvPr/>
          </p:nvCxnSpPr>
          <p:spPr>
            <a:xfrm>
              <a:off x="5273022" y="4280491"/>
              <a:ext cx="1919350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33"/>
            <p:cNvGrpSpPr/>
            <p:nvPr/>
          </p:nvGrpSpPr>
          <p:grpSpPr>
            <a:xfrm>
              <a:off x="7951387" y="3881316"/>
              <a:ext cx="429524" cy="184666"/>
              <a:chOff x="3525030" y="1142990"/>
              <a:chExt cx="429524" cy="184666"/>
            </a:xfrm>
          </p:grpSpPr>
          <p:sp>
            <p:nvSpPr>
              <p:cNvPr id="157" name="Isosceles Triangle 31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58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159" name="Rounded Rectangle 30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160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600" dirty="0" smtClean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rPr>
                    <a:t>90%</a:t>
                  </a:r>
                  <a:endParaRPr lang="id-ID" sz="600" dirty="0">
                    <a:solidFill>
                      <a:schemeClr val="bg1"/>
                    </a:solidFill>
                    <a:latin typeface="+mj-lt"/>
                    <a:ea typeface="Roboto Lt" pitchFamily="2" charset="0"/>
                  </a:endParaRPr>
                </a:p>
              </p:txBody>
            </p:sp>
          </p:grpSp>
        </p:grpSp>
        <p:grpSp>
          <p:nvGrpSpPr>
            <p:cNvPr id="161" name="Group 34"/>
            <p:cNvGrpSpPr/>
            <p:nvPr/>
          </p:nvGrpSpPr>
          <p:grpSpPr>
            <a:xfrm>
              <a:off x="7951387" y="4188358"/>
              <a:ext cx="429524" cy="184666"/>
              <a:chOff x="3525030" y="1142990"/>
              <a:chExt cx="429524" cy="184666"/>
            </a:xfrm>
          </p:grpSpPr>
          <p:sp>
            <p:nvSpPr>
              <p:cNvPr id="162" name="Isosceles Triangle 35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63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164" name="Rounded Rectangle 37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165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d-ID" sz="600" dirty="0" smtClean="0">
                      <a:solidFill>
                        <a:schemeClr val="bg1"/>
                      </a:solidFill>
                      <a:latin typeface="+mj-lt"/>
                      <a:ea typeface="Roboto Lt" pitchFamily="2" charset="0"/>
                    </a:rPr>
                    <a:t>75%</a:t>
                  </a:r>
                  <a:endParaRPr lang="id-ID" sz="600" dirty="0">
                    <a:solidFill>
                      <a:schemeClr val="bg1"/>
                    </a:solidFill>
                    <a:latin typeface="+mj-lt"/>
                    <a:ea typeface="Roboto Lt" pitchFamily="2" charset="0"/>
                  </a:endParaRPr>
                </a:p>
              </p:txBody>
            </p:sp>
          </p:grpSp>
        </p:grpSp>
        <p:sp>
          <p:nvSpPr>
            <p:cNvPr id="166" name="TextBox 165"/>
            <p:cNvSpPr txBox="1"/>
            <p:nvPr/>
          </p:nvSpPr>
          <p:spPr>
            <a:xfrm>
              <a:off x="4622794" y="416823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altLang="zh-CN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622794" y="387295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 smtClean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周期完成</a:t>
              </a:r>
              <a:endParaRPr lang="id-ID" sz="800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68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77" name="直接连接符 176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  <p:bldP spid="1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9" y="-222665"/>
            <a:ext cx="10584637" cy="5919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公司名称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255547" y="2039261"/>
            <a:ext cx="1715200" cy="1715200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466640" y="2229982"/>
            <a:ext cx="1335366" cy="1233950"/>
            <a:chOff x="1466640" y="2183775"/>
            <a:chExt cx="1335366" cy="1233950"/>
          </a:xfrm>
        </p:grpSpPr>
        <p:sp>
          <p:nvSpPr>
            <p:cNvPr id="15" name="TextBox 14"/>
            <p:cNvSpPr txBox="1"/>
            <p:nvPr/>
          </p:nvSpPr>
          <p:spPr>
            <a:xfrm>
              <a:off x="1656450" y="2183775"/>
              <a:ext cx="1132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97871" y="3109948"/>
              <a:ext cx="1030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工作</a:t>
              </a:r>
              <a:r>
                <a:rPr lang="zh-CN" altLang="en-US" sz="1400" kern="1300" dirty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概述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6640" y="2883505"/>
              <a:ext cx="13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9" name="组合 2068"/>
          <p:cNvGrpSpPr/>
          <p:nvPr/>
        </p:nvGrpSpPr>
        <p:grpSpPr>
          <a:xfrm>
            <a:off x="5364088" y="1419622"/>
            <a:ext cx="3031794" cy="3000042"/>
            <a:chOff x="5260102" y="1373415"/>
            <a:chExt cx="2775742" cy="3000042"/>
          </a:xfrm>
        </p:grpSpPr>
        <p:grpSp>
          <p:nvGrpSpPr>
            <p:cNvPr id="2068" name="组合 2067"/>
            <p:cNvGrpSpPr/>
            <p:nvPr/>
          </p:nvGrpSpPr>
          <p:grpSpPr>
            <a:xfrm>
              <a:off x="5260102" y="1373415"/>
              <a:ext cx="2775742" cy="348813"/>
              <a:chOff x="5260102" y="1373415"/>
              <a:chExt cx="2775742" cy="3488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260102" y="1394202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457880" y="1373415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</a:t>
                </a:r>
                <a:r>
                  <a:rPr lang="zh-CN" altLang="en-US" sz="700" dirty="0" smtClean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保留</a:t>
                </a:r>
                <a:endParaRPr lang="en-US" altLang="zh-CN" sz="700" dirty="0">
                  <a:solidFill>
                    <a:schemeClr val="bg1">
                      <a:lumMod val="9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7" name="组合 2066"/>
            <p:cNvGrpSpPr/>
            <p:nvPr/>
          </p:nvGrpSpPr>
          <p:grpSpPr>
            <a:xfrm>
              <a:off x="5260102" y="2034379"/>
              <a:ext cx="2775741" cy="348813"/>
              <a:chOff x="5260102" y="2034379"/>
              <a:chExt cx="2775741" cy="348813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5260102" y="204635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457880" y="2034379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6" name="组合 2065"/>
            <p:cNvGrpSpPr/>
            <p:nvPr/>
          </p:nvGrpSpPr>
          <p:grpSpPr>
            <a:xfrm>
              <a:off x="5260102" y="2706824"/>
              <a:ext cx="2775742" cy="348813"/>
              <a:chOff x="5260102" y="2706824"/>
              <a:chExt cx="2775742" cy="348813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260102" y="2718797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457880" y="270682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5" name="组合 2064"/>
            <p:cNvGrpSpPr/>
            <p:nvPr/>
          </p:nvGrpSpPr>
          <p:grpSpPr>
            <a:xfrm>
              <a:off x="5260102" y="3372838"/>
              <a:ext cx="2775742" cy="348813"/>
              <a:chOff x="5260102" y="3372838"/>
              <a:chExt cx="2775742" cy="348813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5260102" y="3372838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57880" y="3372838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4" name="组合 2063"/>
            <p:cNvGrpSpPr/>
            <p:nvPr/>
          </p:nvGrpSpPr>
          <p:grpSpPr>
            <a:xfrm>
              <a:off x="5260102" y="4024644"/>
              <a:ext cx="2775742" cy="348813"/>
              <a:chOff x="5260102" y="4024644"/>
              <a:chExt cx="2775742" cy="34881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5260102" y="4048589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7880" y="402464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cxnSp>
        <p:nvCxnSpPr>
          <p:cNvPr id="129" name="直接连接符 12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组合 2058"/>
          <p:cNvGrpSpPr/>
          <p:nvPr/>
        </p:nvGrpSpPr>
        <p:grpSpPr>
          <a:xfrm>
            <a:off x="3707904" y="1438756"/>
            <a:ext cx="1296145" cy="429312"/>
            <a:chOff x="3707904" y="1392549"/>
            <a:chExt cx="1296145" cy="429312"/>
          </a:xfrm>
        </p:grpSpPr>
        <p:sp>
          <p:nvSpPr>
            <p:cNvPr id="39" name="TextBox 38"/>
            <p:cNvSpPr txBox="1"/>
            <p:nvPr/>
          </p:nvSpPr>
          <p:spPr>
            <a:xfrm>
              <a:off x="3846684" y="156025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概述前言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6684" y="13925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707904" y="1476816"/>
              <a:ext cx="72007" cy="288000"/>
              <a:chOff x="3707904" y="1577988"/>
              <a:chExt cx="72007" cy="288000"/>
            </a:xfrm>
          </p:grpSpPr>
          <p:cxnSp>
            <p:nvCxnSpPr>
              <p:cNvPr id="25" name="Straight Connector 38"/>
              <p:cNvCxnSpPr/>
              <p:nvPr/>
            </p:nvCxnSpPr>
            <p:spPr bwMode="auto">
              <a:xfrm>
                <a:off x="3779911" y="1577988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38"/>
              <p:cNvCxnSpPr/>
              <p:nvPr/>
            </p:nvCxnSpPr>
            <p:spPr bwMode="auto">
              <a:xfrm>
                <a:off x="3707904" y="1577988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0" name="组合 2059"/>
          <p:cNvGrpSpPr/>
          <p:nvPr/>
        </p:nvGrpSpPr>
        <p:grpSpPr>
          <a:xfrm>
            <a:off x="3707904" y="2090906"/>
            <a:ext cx="1296145" cy="434392"/>
            <a:chOff x="3707904" y="2044699"/>
            <a:chExt cx="1296145" cy="434392"/>
          </a:xfrm>
        </p:grpSpPr>
        <p:sp>
          <p:nvSpPr>
            <p:cNvPr id="58" name="TextBox 57"/>
            <p:cNvSpPr txBox="1"/>
            <p:nvPr/>
          </p:nvSpPr>
          <p:spPr>
            <a:xfrm>
              <a:off x="3846684" y="204469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46684" y="221748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工作团队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48" name="组合 2047"/>
            <p:cNvGrpSpPr/>
            <p:nvPr/>
          </p:nvGrpSpPr>
          <p:grpSpPr>
            <a:xfrm>
              <a:off x="3707904" y="2158031"/>
              <a:ext cx="72007" cy="288000"/>
              <a:chOff x="3707904" y="2212031"/>
              <a:chExt cx="72007" cy="288000"/>
            </a:xfrm>
          </p:grpSpPr>
          <p:cxnSp>
            <p:nvCxnSpPr>
              <p:cNvPr id="98" name="Straight Connector 38"/>
              <p:cNvCxnSpPr/>
              <p:nvPr/>
            </p:nvCxnSpPr>
            <p:spPr bwMode="auto">
              <a:xfrm>
                <a:off x="3779911" y="2212031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8"/>
              <p:cNvCxnSpPr/>
              <p:nvPr/>
            </p:nvCxnSpPr>
            <p:spPr bwMode="auto">
              <a:xfrm>
                <a:off x="3707904" y="2212031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组合 2060"/>
          <p:cNvGrpSpPr/>
          <p:nvPr/>
        </p:nvGrpSpPr>
        <p:grpSpPr>
          <a:xfrm>
            <a:off x="3707904" y="2743056"/>
            <a:ext cx="1296145" cy="429209"/>
            <a:chOff x="3707904" y="2696849"/>
            <a:chExt cx="1296145" cy="429209"/>
          </a:xfrm>
        </p:grpSpPr>
        <p:sp>
          <p:nvSpPr>
            <p:cNvPr id="61" name="TextBox 60"/>
            <p:cNvSpPr txBox="1"/>
            <p:nvPr/>
          </p:nvSpPr>
          <p:spPr>
            <a:xfrm>
              <a:off x="3846684" y="26968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6684" y="2864448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重点项目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0" name="组合 2049"/>
            <p:cNvGrpSpPr/>
            <p:nvPr/>
          </p:nvGrpSpPr>
          <p:grpSpPr>
            <a:xfrm>
              <a:off x="3707904" y="2768230"/>
              <a:ext cx="72007" cy="288000"/>
              <a:chOff x="3707904" y="2871985"/>
              <a:chExt cx="72007" cy="288000"/>
            </a:xfrm>
          </p:grpSpPr>
          <p:cxnSp>
            <p:nvCxnSpPr>
              <p:cNvPr id="99" name="Straight Connector 38"/>
              <p:cNvCxnSpPr/>
              <p:nvPr/>
            </p:nvCxnSpPr>
            <p:spPr bwMode="auto">
              <a:xfrm>
                <a:off x="3779911" y="2871985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8"/>
              <p:cNvCxnSpPr/>
              <p:nvPr/>
            </p:nvCxnSpPr>
            <p:spPr bwMode="auto">
              <a:xfrm>
                <a:off x="3707904" y="2871985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组合 2061"/>
          <p:cNvGrpSpPr/>
          <p:nvPr/>
        </p:nvGrpSpPr>
        <p:grpSpPr>
          <a:xfrm>
            <a:off x="3707904" y="3395103"/>
            <a:ext cx="1296145" cy="439415"/>
            <a:chOff x="3707904" y="3348896"/>
            <a:chExt cx="1296145" cy="439415"/>
          </a:xfrm>
        </p:grpSpPr>
        <p:sp>
          <p:nvSpPr>
            <p:cNvPr id="76" name="TextBox 75"/>
            <p:cNvSpPr txBox="1"/>
            <p:nvPr/>
          </p:nvSpPr>
          <p:spPr>
            <a:xfrm>
              <a:off x="3846684" y="352670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工作进度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46684" y="3348896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2051" name="组合 2050"/>
            <p:cNvGrpSpPr/>
            <p:nvPr/>
          </p:nvGrpSpPr>
          <p:grpSpPr>
            <a:xfrm>
              <a:off x="3707904" y="3433651"/>
              <a:ext cx="72007" cy="288000"/>
              <a:chOff x="3707904" y="3520083"/>
              <a:chExt cx="72007" cy="288000"/>
            </a:xfrm>
          </p:grpSpPr>
          <p:cxnSp>
            <p:nvCxnSpPr>
              <p:cNvPr id="100" name="Straight Connector 38"/>
              <p:cNvCxnSpPr/>
              <p:nvPr/>
            </p:nvCxnSpPr>
            <p:spPr bwMode="auto">
              <a:xfrm>
                <a:off x="3779911" y="3520083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8"/>
              <p:cNvCxnSpPr/>
              <p:nvPr/>
            </p:nvCxnSpPr>
            <p:spPr bwMode="auto">
              <a:xfrm>
                <a:off x="3707904" y="3520083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组合 2062"/>
          <p:cNvGrpSpPr/>
          <p:nvPr/>
        </p:nvGrpSpPr>
        <p:grpSpPr>
          <a:xfrm>
            <a:off x="3707904" y="4052277"/>
            <a:ext cx="1296145" cy="421623"/>
            <a:chOff x="3707904" y="4006070"/>
            <a:chExt cx="1296145" cy="421623"/>
          </a:xfrm>
        </p:grpSpPr>
        <p:sp>
          <p:nvSpPr>
            <p:cNvPr id="87" name="TextBox 86"/>
            <p:cNvSpPr txBox="1"/>
            <p:nvPr/>
          </p:nvSpPr>
          <p:spPr>
            <a:xfrm>
              <a:off x="3846685" y="4006070"/>
              <a:ext cx="1157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6684" y="4166083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去年相比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2" name="组合 2051"/>
            <p:cNvGrpSpPr/>
            <p:nvPr/>
          </p:nvGrpSpPr>
          <p:grpSpPr>
            <a:xfrm>
              <a:off x="3707904" y="4085457"/>
              <a:ext cx="72007" cy="288000"/>
              <a:chOff x="3707904" y="4085457"/>
              <a:chExt cx="72007" cy="288000"/>
            </a:xfrm>
          </p:grpSpPr>
          <p:cxnSp>
            <p:nvCxnSpPr>
              <p:cNvPr id="101" name="Straight Connector 38"/>
              <p:cNvCxnSpPr/>
              <p:nvPr/>
            </p:nvCxnSpPr>
            <p:spPr bwMode="auto">
              <a:xfrm>
                <a:off x="3779911" y="4085457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38"/>
              <p:cNvCxnSpPr/>
              <p:nvPr/>
            </p:nvCxnSpPr>
            <p:spPr bwMode="auto">
              <a:xfrm>
                <a:off x="3707904" y="4085457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95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472754" y="1545066"/>
            <a:ext cx="1450898" cy="774438"/>
            <a:chOff x="1472754" y="1545066"/>
            <a:chExt cx="1450898" cy="774438"/>
          </a:xfrm>
        </p:grpSpPr>
        <p:sp>
          <p:nvSpPr>
            <p:cNvPr id="139" name="Chevron 17"/>
            <p:cNvSpPr/>
            <p:nvPr/>
          </p:nvSpPr>
          <p:spPr>
            <a:xfrm>
              <a:off x="1472754" y="1545066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ectangle 5"/>
            <p:cNvSpPr/>
            <p:nvPr/>
          </p:nvSpPr>
          <p:spPr bwMode="auto">
            <a:xfrm>
              <a:off x="1870820" y="1805327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72754" y="2570828"/>
            <a:ext cx="1450898" cy="774438"/>
            <a:chOff x="1472754" y="2570828"/>
            <a:chExt cx="1450898" cy="774438"/>
          </a:xfrm>
        </p:grpSpPr>
        <p:sp>
          <p:nvSpPr>
            <p:cNvPr id="141" name="Chevron 17"/>
            <p:cNvSpPr/>
            <p:nvPr/>
          </p:nvSpPr>
          <p:spPr>
            <a:xfrm>
              <a:off x="1472754" y="257082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Rectangle 5"/>
            <p:cNvSpPr/>
            <p:nvPr/>
          </p:nvSpPr>
          <p:spPr bwMode="auto">
            <a:xfrm>
              <a:off x="1870820" y="2831089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72754" y="3578940"/>
            <a:ext cx="1450898" cy="774438"/>
            <a:chOff x="1472754" y="3578940"/>
            <a:chExt cx="1450898" cy="774438"/>
          </a:xfrm>
        </p:grpSpPr>
        <p:sp>
          <p:nvSpPr>
            <p:cNvPr id="143" name="Chevron 17"/>
            <p:cNvSpPr/>
            <p:nvPr/>
          </p:nvSpPr>
          <p:spPr>
            <a:xfrm>
              <a:off x="1472754" y="357894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4" name="Rectangle 5"/>
            <p:cNvSpPr/>
            <p:nvPr/>
          </p:nvSpPr>
          <p:spPr bwMode="auto">
            <a:xfrm>
              <a:off x="1870820" y="383920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lang="en-US" sz="1050" b="1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75856" y="1643879"/>
            <a:ext cx="4313623" cy="2574308"/>
            <a:chOff x="3275856" y="1643879"/>
            <a:chExt cx="4313623" cy="2574308"/>
          </a:xfrm>
        </p:grpSpPr>
        <p:grpSp>
          <p:nvGrpSpPr>
            <p:cNvPr id="7" name="组合 6"/>
            <p:cNvGrpSpPr/>
            <p:nvPr/>
          </p:nvGrpSpPr>
          <p:grpSpPr>
            <a:xfrm>
              <a:off x="3275856" y="1643879"/>
              <a:ext cx="4313623" cy="504056"/>
              <a:chOff x="3275856" y="1643879"/>
              <a:chExt cx="4313623" cy="504056"/>
            </a:xfrm>
          </p:grpSpPr>
          <p:sp>
            <p:nvSpPr>
              <p:cNvPr id="147" name="矩形 146"/>
              <p:cNvSpPr/>
              <p:nvPr/>
            </p:nvSpPr>
            <p:spPr>
              <a:xfrm>
                <a:off x="3275856" y="1643879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41007" y="1666958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。您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的内容打在这里，或者通过复制您的文本后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，</a:t>
                </a:r>
                <a:endParaRPr lang="en-US" altLang="zh-CN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275856" y="2686296"/>
              <a:ext cx="4313623" cy="504056"/>
              <a:chOff x="3275856" y="2686296"/>
              <a:chExt cx="4313623" cy="504056"/>
            </a:xfrm>
          </p:grpSpPr>
          <p:sp>
            <p:nvSpPr>
              <p:cNvPr id="148" name="矩形 147"/>
              <p:cNvSpPr/>
              <p:nvPr/>
            </p:nvSpPr>
            <p:spPr>
              <a:xfrm>
                <a:off x="3275856" y="2686296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3341007" y="2713783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。您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的内容打在这里，或者通过复制您的文本后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，</a:t>
                </a:r>
                <a:endParaRPr lang="en-US" altLang="zh-CN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275856" y="3714131"/>
              <a:ext cx="4313623" cy="504056"/>
              <a:chOff x="3275856" y="3714131"/>
              <a:chExt cx="4313623" cy="504056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3275856" y="3714131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3341007" y="3746194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您的内容打在这里，或者通过复制您的文本后，在此框中选择粘贴，并选择只保留文字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。您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的内容打在这里，或者通过复制您的文本后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，</a:t>
                </a:r>
                <a:endParaRPr lang="en-US" altLang="zh-CN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cxnSp>
        <p:nvCxnSpPr>
          <p:cNvPr id="155" name="直接连接符 154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9" y="-222665"/>
            <a:ext cx="10584637" cy="5919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公司名称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40" name="Oval 18"/>
          <p:cNvSpPr/>
          <p:nvPr/>
        </p:nvSpPr>
        <p:spPr>
          <a:xfrm>
            <a:off x="1255547" y="1967253"/>
            <a:ext cx="1715200" cy="1715200"/>
          </a:xfrm>
          <a:prstGeom prst="ellipse">
            <a:avLst/>
          </a:prstGeom>
          <a:solidFill>
            <a:srgbClr val="292838">
              <a:alpha val="27000"/>
            </a:srgbClr>
          </a:solidFill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466640" y="2157974"/>
            <a:ext cx="1353948" cy="1233950"/>
            <a:chOff x="1466640" y="2183775"/>
            <a:chExt cx="1353948" cy="1233950"/>
          </a:xfrm>
        </p:grpSpPr>
        <p:sp>
          <p:nvSpPr>
            <p:cNvPr id="15" name="TextBox 14"/>
            <p:cNvSpPr txBox="1"/>
            <p:nvPr/>
          </p:nvSpPr>
          <p:spPr>
            <a:xfrm>
              <a:off x="1656450" y="2183775"/>
              <a:ext cx="1132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05</a:t>
              </a:r>
              <a:endParaRPr lang="zh-CN" altLang="en-US" sz="44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29225" y="3109948"/>
              <a:ext cx="11913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明年计划</a:t>
              </a:r>
              <a:endParaRPr lang="zh-CN" altLang="en-US" sz="14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6640" y="2883505"/>
              <a:ext cx="13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9" name="组合 2068"/>
          <p:cNvGrpSpPr/>
          <p:nvPr/>
        </p:nvGrpSpPr>
        <p:grpSpPr>
          <a:xfrm>
            <a:off x="5004048" y="1347614"/>
            <a:ext cx="3031795" cy="3000042"/>
            <a:chOff x="5260101" y="1373415"/>
            <a:chExt cx="2775743" cy="3000042"/>
          </a:xfrm>
        </p:grpSpPr>
        <p:grpSp>
          <p:nvGrpSpPr>
            <p:cNvPr id="2068" name="组合 2067"/>
            <p:cNvGrpSpPr/>
            <p:nvPr/>
          </p:nvGrpSpPr>
          <p:grpSpPr>
            <a:xfrm>
              <a:off x="5260101" y="1373415"/>
              <a:ext cx="2775741" cy="348813"/>
              <a:chOff x="5260101" y="1373415"/>
              <a:chExt cx="2775741" cy="3488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260101" y="139420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457880" y="1373415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</a:t>
                </a:r>
                <a:r>
                  <a:rPr lang="zh-CN" altLang="en-US" sz="700" dirty="0" smtClean="0">
                    <a:solidFill>
                      <a:schemeClr val="bg1">
                        <a:lumMod val="9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保留</a:t>
                </a:r>
                <a:endParaRPr lang="en-US" altLang="zh-CN" sz="700" dirty="0">
                  <a:solidFill>
                    <a:schemeClr val="bg1">
                      <a:lumMod val="9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7" name="组合 2066"/>
            <p:cNvGrpSpPr/>
            <p:nvPr/>
          </p:nvGrpSpPr>
          <p:grpSpPr>
            <a:xfrm>
              <a:off x="5260102" y="2034379"/>
              <a:ext cx="2775741" cy="348813"/>
              <a:chOff x="5260102" y="2034379"/>
              <a:chExt cx="2775741" cy="348813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5260102" y="2046352"/>
                <a:ext cx="2775741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457880" y="2034379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6" name="组合 2065"/>
            <p:cNvGrpSpPr/>
            <p:nvPr/>
          </p:nvGrpSpPr>
          <p:grpSpPr>
            <a:xfrm>
              <a:off x="5260102" y="2706824"/>
              <a:ext cx="2775742" cy="348813"/>
              <a:chOff x="5260102" y="2706824"/>
              <a:chExt cx="2775742" cy="348813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260102" y="2718797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457880" y="270682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5" name="组合 2064"/>
            <p:cNvGrpSpPr/>
            <p:nvPr/>
          </p:nvGrpSpPr>
          <p:grpSpPr>
            <a:xfrm>
              <a:off x="5260102" y="3372838"/>
              <a:ext cx="2775742" cy="348813"/>
              <a:chOff x="5260102" y="3372838"/>
              <a:chExt cx="2775742" cy="348813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5260102" y="3372838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57880" y="3372838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grpSp>
          <p:nvGrpSpPr>
            <p:cNvPr id="2064" name="组合 2063"/>
            <p:cNvGrpSpPr/>
            <p:nvPr/>
          </p:nvGrpSpPr>
          <p:grpSpPr>
            <a:xfrm>
              <a:off x="5260102" y="4024644"/>
              <a:ext cx="2775742" cy="348813"/>
              <a:chOff x="5260102" y="4024644"/>
              <a:chExt cx="2775742" cy="34881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5260102" y="4048589"/>
                <a:ext cx="2775742" cy="32486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7880" y="4024644"/>
                <a:ext cx="2304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您的内容打在这里，或者通过复制您的文本后，在此框中选择粘贴，并选择只保留</a:t>
                </a:r>
                <a:endParaRPr lang="en-US" altLang="zh-CN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2059" name="组合 2058"/>
          <p:cNvGrpSpPr/>
          <p:nvPr/>
        </p:nvGrpSpPr>
        <p:grpSpPr>
          <a:xfrm>
            <a:off x="3707904" y="1366748"/>
            <a:ext cx="1296145" cy="429312"/>
            <a:chOff x="3707904" y="1392549"/>
            <a:chExt cx="1296145" cy="429312"/>
          </a:xfrm>
        </p:grpSpPr>
        <p:sp>
          <p:nvSpPr>
            <p:cNvPr id="39" name="TextBox 38"/>
            <p:cNvSpPr txBox="1"/>
            <p:nvPr/>
          </p:nvSpPr>
          <p:spPr>
            <a:xfrm>
              <a:off x="3846684" y="156025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计划概述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6684" y="13925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707904" y="1476816"/>
              <a:ext cx="72007" cy="288000"/>
              <a:chOff x="3707904" y="1577988"/>
              <a:chExt cx="72007" cy="288000"/>
            </a:xfrm>
          </p:grpSpPr>
          <p:cxnSp>
            <p:nvCxnSpPr>
              <p:cNvPr id="25" name="Straight Connector 38"/>
              <p:cNvCxnSpPr/>
              <p:nvPr/>
            </p:nvCxnSpPr>
            <p:spPr bwMode="auto">
              <a:xfrm>
                <a:off x="3779911" y="1577988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38"/>
              <p:cNvCxnSpPr/>
              <p:nvPr/>
            </p:nvCxnSpPr>
            <p:spPr bwMode="auto">
              <a:xfrm>
                <a:off x="3707904" y="1577988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0" name="组合 2059"/>
          <p:cNvGrpSpPr/>
          <p:nvPr/>
        </p:nvGrpSpPr>
        <p:grpSpPr>
          <a:xfrm>
            <a:off x="3707904" y="2018898"/>
            <a:ext cx="1296145" cy="434392"/>
            <a:chOff x="3707904" y="2044699"/>
            <a:chExt cx="1296145" cy="434392"/>
          </a:xfrm>
        </p:grpSpPr>
        <p:sp>
          <p:nvSpPr>
            <p:cNvPr id="58" name="TextBox 57"/>
            <p:cNvSpPr txBox="1"/>
            <p:nvPr/>
          </p:nvSpPr>
          <p:spPr>
            <a:xfrm>
              <a:off x="3846684" y="204469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46684" y="221748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营业额提高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48" name="组合 2047"/>
            <p:cNvGrpSpPr/>
            <p:nvPr/>
          </p:nvGrpSpPr>
          <p:grpSpPr>
            <a:xfrm>
              <a:off x="3707904" y="2158031"/>
              <a:ext cx="72007" cy="288000"/>
              <a:chOff x="3707904" y="2212031"/>
              <a:chExt cx="72007" cy="288000"/>
            </a:xfrm>
          </p:grpSpPr>
          <p:cxnSp>
            <p:nvCxnSpPr>
              <p:cNvPr id="98" name="Straight Connector 38"/>
              <p:cNvCxnSpPr/>
              <p:nvPr/>
            </p:nvCxnSpPr>
            <p:spPr bwMode="auto">
              <a:xfrm>
                <a:off x="3779911" y="2212031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8"/>
              <p:cNvCxnSpPr/>
              <p:nvPr/>
            </p:nvCxnSpPr>
            <p:spPr bwMode="auto">
              <a:xfrm>
                <a:off x="3707904" y="2212031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组合 2060"/>
          <p:cNvGrpSpPr/>
          <p:nvPr/>
        </p:nvGrpSpPr>
        <p:grpSpPr>
          <a:xfrm>
            <a:off x="3707904" y="2671048"/>
            <a:ext cx="1296145" cy="429209"/>
            <a:chOff x="3707904" y="2696849"/>
            <a:chExt cx="1296145" cy="429209"/>
          </a:xfrm>
        </p:grpSpPr>
        <p:sp>
          <p:nvSpPr>
            <p:cNvPr id="61" name="TextBox 60"/>
            <p:cNvSpPr txBox="1"/>
            <p:nvPr/>
          </p:nvSpPr>
          <p:spPr>
            <a:xfrm>
              <a:off x="3846684" y="2696849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05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6684" y="2864448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 smtClean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努力方向</a:t>
              </a:r>
              <a:endParaRPr lang="zh-CN" altLang="en-US" sz="1100" kern="1300" dirty="0">
                <a:solidFill>
                  <a:schemeClr val="bg1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endParaRPr>
            </a:p>
          </p:txBody>
        </p:sp>
        <p:grpSp>
          <p:nvGrpSpPr>
            <p:cNvPr id="2050" name="组合 2049"/>
            <p:cNvGrpSpPr/>
            <p:nvPr/>
          </p:nvGrpSpPr>
          <p:grpSpPr>
            <a:xfrm>
              <a:off x="3707904" y="2768230"/>
              <a:ext cx="72007" cy="288000"/>
              <a:chOff x="3707904" y="2871985"/>
              <a:chExt cx="72007" cy="288000"/>
            </a:xfrm>
          </p:grpSpPr>
          <p:cxnSp>
            <p:nvCxnSpPr>
              <p:cNvPr id="99" name="Straight Connector 38"/>
              <p:cNvCxnSpPr/>
              <p:nvPr/>
            </p:nvCxnSpPr>
            <p:spPr bwMode="auto">
              <a:xfrm>
                <a:off x="3779911" y="2871985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8"/>
              <p:cNvCxnSpPr/>
              <p:nvPr/>
            </p:nvCxnSpPr>
            <p:spPr bwMode="auto">
              <a:xfrm>
                <a:off x="3707904" y="2871985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组合 2061"/>
          <p:cNvGrpSpPr/>
          <p:nvPr/>
        </p:nvGrpSpPr>
        <p:grpSpPr>
          <a:xfrm>
            <a:off x="3707904" y="3323095"/>
            <a:ext cx="1296145" cy="439415"/>
            <a:chOff x="3707904" y="3348896"/>
            <a:chExt cx="1296145" cy="439415"/>
          </a:xfrm>
        </p:grpSpPr>
        <p:sp>
          <p:nvSpPr>
            <p:cNvPr id="76" name="TextBox 75"/>
            <p:cNvSpPr txBox="1"/>
            <p:nvPr/>
          </p:nvSpPr>
          <p:spPr>
            <a:xfrm>
              <a:off x="3846684" y="3526701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努力方向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46684" y="3348896"/>
              <a:ext cx="11573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grpSp>
          <p:nvGrpSpPr>
            <p:cNvPr id="2051" name="组合 2050"/>
            <p:cNvGrpSpPr/>
            <p:nvPr/>
          </p:nvGrpSpPr>
          <p:grpSpPr>
            <a:xfrm>
              <a:off x="3707904" y="3433651"/>
              <a:ext cx="72007" cy="288000"/>
              <a:chOff x="3707904" y="3520083"/>
              <a:chExt cx="72007" cy="288000"/>
            </a:xfrm>
          </p:grpSpPr>
          <p:cxnSp>
            <p:nvCxnSpPr>
              <p:cNvPr id="100" name="Straight Connector 38"/>
              <p:cNvCxnSpPr/>
              <p:nvPr/>
            </p:nvCxnSpPr>
            <p:spPr bwMode="auto">
              <a:xfrm>
                <a:off x="3779911" y="3520083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8"/>
              <p:cNvCxnSpPr/>
              <p:nvPr/>
            </p:nvCxnSpPr>
            <p:spPr bwMode="auto">
              <a:xfrm>
                <a:off x="3707904" y="3520083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组合 2062"/>
          <p:cNvGrpSpPr/>
          <p:nvPr/>
        </p:nvGrpSpPr>
        <p:grpSpPr>
          <a:xfrm>
            <a:off x="3707904" y="3980269"/>
            <a:ext cx="1296145" cy="421623"/>
            <a:chOff x="3707904" y="4006070"/>
            <a:chExt cx="1296145" cy="421623"/>
          </a:xfrm>
        </p:grpSpPr>
        <p:sp>
          <p:nvSpPr>
            <p:cNvPr id="87" name="TextBox 86"/>
            <p:cNvSpPr txBox="1"/>
            <p:nvPr/>
          </p:nvSpPr>
          <p:spPr>
            <a:xfrm>
              <a:off x="3846685" y="4006070"/>
              <a:ext cx="1157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FOREWORD</a:t>
              </a:r>
              <a:endParaRPr lang="zh-CN" altLang="en-US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6684" y="4166083"/>
              <a:ext cx="948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kern="1300" dirty="0">
                  <a:solidFill>
                    <a:schemeClr val="bg1"/>
                  </a:solidFill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努力方向</a:t>
              </a:r>
            </a:p>
          </p:txBody>
        </p:sp>
        <p:grpSp>
          <p:nvGrpSpPr>
            <p:cNvPr id="2052" name="组合 2051"/>
            <p:cNvGrpSpPr/>
            <p:nvPr/>
          </p:nvGrpSpPr>
          <p:grpSpPr>
            <a:xfrm>
              <a:off x="3707904" y="4085457"/>
              <a:ext cx="72007" cy="288000"/>
              <a:chOff x="3707904" y="4085457"/>
              <a:chExt cx="72007" cy="288000"/>
            </a:xfrm>
          </p:grpSpPr>
          <p:cxnSp>
            <p:nvCxnSpPr>
              <p:cNvPr id="101" name="Straight Connector 38"/>
              <p:cNvCxnSpPr/>
              <p:nvPr/>
            </p:nvCxnSpPr>
            <p:spPr bwMode="auto">
              <a:xfrm>
                <a:off x="3779911" y="4085457"/>
                <a:ext cx="0" cy="288000"/>
              </a:xfrm>
              <a:prstGeom prst="line">
                <a:avLst/>
              </a:prstGeom>
              <a:ln w="4127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38"/>
              <p:cNvCxnSpPr/>
              <p:nvPr/>
            </p:nvCxnSpPr>
            <p:spPr bwMode="auto">
              <a:xfrm>
                <a:off x="3707904" y="4085457"/>
                <a:ext cx="0" cy="180000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直接连接符 12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8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31640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grpSp>
        <p:nvGrpSpPr>
          <p:cNvPr id="20" name="组合 19"/>
          <p:cNvGrpSpPr/>
          <p:nvPr/>
        </p:nvGrpSpPr>
        <p:grpSpPr>
          <a:xfrm>
            <a:off x="1358026" y="2521277"/>
            <a:ext cx="1436750" cy="863516"/>
            <a:chOff x="1358026" y="2521277"/>
            <a:chExt cx="1436750" cy="863516"/>
          </a:xfrm>
        </p:grpSpPr>
        <p:sp>
          <p:nvSpPr>
            <p:cNvPr id="179" name="TextBox 178"/>
            <p:cNvSpPr txBox="1"/>
            <p:nvPr/>
          </p:nvSpPr>
          <p:spPr>
            <a:xfrm>
              <a:off x="1392196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8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358026" y="2738462"/>
              <a:ext cx="143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打在这里，或者通过复制您的文本后，在此框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1" name="任意多边形 190"/>
          <p:cNvSpPr/>
          <p:nvPr/>
        </p:nvSpPr>
        <p:spPr>
          <a:xfrm>
            <a:off x="3673709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grpSp>
        <p:nvGrpSpPr>
          <p:cNvPr id="21" name="组合 20"/>
          <p:cNvGrpSpPr/>
          <p:nvPr/>
        </p:nvGrpSpPr>
        <p:grpSpPr>
          <a:xfrm>
            <a:off x="3700094" y="2521277"/>
            <a:ext cx="1436751" cy="863516"/>
            <a:chOff x="3700094" y="2521277"/>
            <a:chExt cx="1436751" cy="863516"/>
          </a:xfrm>
        </p:grpSpPr>
        <p:sp>
          <p:nvSpPr>
            <p:cNvPr id="192" name="TextBox 191"/>
            <p:cNvSpPr txBox="1"/>
            <p:nvPr/>
          </p:nvSpPr>
          <p:spPr>
            <a:xfrm>
              <a:off x="3734265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8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700094" y="2738462"/>
              <a:ext cx="1436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打在这里，或者通过复制您的文本后，在此框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7" name="任意多边形 196"/>
          <p:cNvSpPr/>
          <p:nvPr/>
        </p:nvSpPr>
        <p:spPr>
          <a:xfrm>
            <a:off x="5940152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grpSp>
        <p:nvGrpSpPr>
          <p:cNvPr id="22" name="组合 21"/>
          <p:cNvGrpSpPr/>
          <p:nvPr/>
        </p:nvGrpSpPr>
        <p:grpSpPr>
          <a:xfrm>
            <a:off x="5966537" y="2521277"/>
            <a:ext cx="1436751" cy="863516"/>
            <a:chOff x="5966537" y="2521277"/>
            <a:chExt cx="1436751" cy="863516"/>
          </a:xfrm>
        </p:grpSpPr>
        <p:sp>
          <p:nvSpPr>
            <p:cNvPr id="198" name="TextBox 197"/>
            <p:cNvSpPr txBox="1"/>
            <p:nvPr/>
          </p:nvSpPr>
          <p:spPr>
            <a:xfrm>
              <a:off x="6000708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8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966537" y="2738462"/>
              <a:ext cx="1436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</a:t>
              </a:r>
              <a:r>
                <a:rPr lang="zh-CN" altLang="en-US" sz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打在这里，或者通过复制您的文本后，在此框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47079" y="1889364"/>
            <a:ext cx="559325" cy="559325"/>
            <a:chOff x="1518430" y="1660911"/>
            <a:chExt cx="640974" cy="640974"/>
          </a:xfrm>
        </p:grpSpPr>
        <p:sp>
          <p:nvSpPr>
            <p:cNvPr id="12" name="椭圆 11"/>
            <p:cNvSpPr/>
            <p:nvPr/>
          </p:nvSpPr>
          <p:spPr>
            <a:xfrm>
              <a:off x="1518430" y="1660911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7" name="TextBox 166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01</a:t>
              </a:r>
              <a:endParaRPr lang="en-US" sz="11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3789148" y="1889364"/>
            <a:ext cx="559325" cy="559325"/>
            <a:chOff x="1518430" y="1660911"/>
            <a:chExt cx="640974" cy="640974"/>
          </a:xfrm>
        </p:grpSpPr>
        <p:sp>
          <p:nvSpPr>
            <p:cNvPr id="189" name="椭圆 188"/>
            <p:cNvSpPr/>
            <p:nvPr/>
          </p:nvSpPr>
          <p:spPr>
            <a:xfrm>
              <a:off x="1518430" y="1660911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0" name="TextBox 189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02</a:t>
              </a:r>
              <a:endParaRPr lang="en-US" sz="11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055591" y="1889363"/>
            <a:ext cx="559325" cy="559325"/>
            <a:chOff x="1518430" y="1660910"/>
            <a:chExt cx="640974" cy="640974"/>
          </a:xfrm>
        </p:grpSpPr>
        <p:sp>
          <p:nvSpPr>
            <p:cNvPr id="195" name="椭圆 194"/>
            <p:cNvSpPr/>
            <p:nvPr/>
          </p:nvSpPr>
          <p:spPr>
            <a:xfrm>
              <a:off x="1518430" y="1660910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6" name="TextBox 195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03</a:t>
              </a:r>
              <a:endParaRPr lang="en-US" sz="11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9" name="等腰三角形 18"/>
          <p:cNvSpPr/>
          <p:nvPr/>
        </p:nvSpPr>
        <p:spPr>
          <a:xfrm rot="5400000">
            <a:off x="3083309" y="2493841"/>
            <a:ext cx="262198" cy="122896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等腰三角形 199"/>
          <p:cNvSpPr/>
          <p:nvPr/>
        </p:nvSpPr>
        <p:spPr>
          <a:xfrm rot="5400000">
            <a:off x="5294437" y="2493841"/>
            <a:ext cx="262198" cy="122896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370440" y="3924536"/>
            <a:ext cx="6096058" cy="504056"/>
            <a:chOff x="1370440" y="3924536"/>
            <a:chExt cx="6096058" cy="504056"/>
          </a:xfrm>
        </p:grpSpPr>
        <p:sp>
          <p:nvSpPr>
            <p:cNvPr id="201" name="矩形 200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521002" y="3939902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03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06" name="直接连接符 205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内容概述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1" grpId="0" animBg="1"/>
      <p:bldP spid="197" grpId="0" animBg="1"/>
      <p:bldP spid="19" grpId="0" animBg="1"/>
      <p:bldP spid="200" grpId="0" animBg="1"/>
      <p:bldP spid="2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Freeform 34"/>
          <p:cNvSpPr/>
          <p:nvPr/>
        </p:nvSpPr>
        <p:spPr>
          <a:xfrm rot="18900000" flipV="1">
            <a:off x="364813" y="382365"/>
            <a:ext cx="2413236" cy="6198046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2" name="Group 21"/>
          <p:cNvGrpSpPr/>
          <p:nvPr/>
        </p:nvGrpSpPr>
        <p:grpSpPr>
          <a:xfrm>
            <a:off x="5394030" y="3013292"/>
            <a:ext cx="2724983" cy="646331"/>
            <a:chOff x="4608212" y="2925551"/>
            <a:chExt cx="2724983" cy="646331"/>
          </a:xfrm>
        </p:grpSpPr>
        <p:sp>
          <p:nvSpPr>
            <p:cNvPr id="113" name="TextBox 112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2.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4" name="Rectangle 23"/>
            <p:cNvSpPr/>
            <p:nvPr/>
          </p:nvSpPr>
          <p:spPr>
            <a:xfrm>
              <a:off x="5072066" y="3035103"/>
              <a:ext cx="226112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</a:t>
              </a:r>
              <a:r>
                <a:rPr lang="id-ID" sz="8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dibuat dari  pemikiran yang segar  kami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nggulan dibanding product lain.</a:t>
              </a:r>
            </a:p>
          </p:txBody>
        </p:sp>
      </p:grpSp>
      <p:grpSp>
        <p:nvGrpSpPr>
          <p:cNvPr id="116" name="Group 24"/>
          <p:cNvGrpSpPr/>
          <p:nvPr/>
        </p:nvGrpSpPr>
        <p:grpSpPr>
          <a:xfrm>
            <a:off x="5394030" y="3584796"/>
            <a:ext cx="2724983" cy="646331"/>
            <a:chOff x="4608212" y="2925551"/>
            <a:chExt cx="2724983" cy="646331"/>
          </a:xfrm>
        </p:grpSpPr>
        <p:sp>
          <p:nvSpPr>
            <p:cNvPr id="120" name="TextBox 119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1" name="Rectangle 26"/>
            <p:cNvSpPr/>
            <p:nvPr/>
          </p:nvSpPr>
          <p:spPr>
            <a:xfrm>
              <a:off x="5072066" y="3035103"/>
              <a:ext cx="226112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900" b="1" dirty="0">
                  <a:solidFill>
                    <a:schemeClr val="bg1"/>
                  </a:solidFill>
                </a:rPr>
                <a:t>s</a:t>
              </a:r>
              <a:r>
                <a:rPr lang="id-ID" sz="9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dibuat dari  pemikiran yang segar  kami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nggulan dibanding product lain.</a:t>
              </a:r>
            </a:p>
          </p:txBody>
        </p:sp>
      </p:grpSp>
      <p:grpSp>
        <p:nvGrpSpPr>
          <p:cNvPr id="122" name="Group 20"/>
          <p:cNvGrpSpPr/>
          <p:nvPr/>
        </p:nvGrpSpPr>
        <p:grpSpPr>
          <a:xfrm>
            <a:off x="5394030" y="2438399"/>
            <a:ext cx="2778370" cy="646331"/>
            <a:chOff x="4608212" y="2925551"/>
            <a:chExt cx="2778370" cy="646331"/>
          </a:xfrm>
        </p:grpSpPr>
        <p:sp>
          <p:nvSpPr>
            <p:cNvPr id="139" name="TextBox 138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id-ID" sz="3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Rectangle 19"/>
            <p:cNvSpPr/>
            <p:nvPr/>
          </p:nvSpPr>
          <p:spPr>
            <a:xfrm>
              <a:off x="5072066" y="3035103"/>
              <a:ext cx="231451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</a:t>
              </a:r>
              <a:r>
                <a:rPr lang="id-ID" sz="800" b="1" dirty="0" smtClean="0">
                  <a:solidFill>
                    <a:schemeClr val="bg1"/>
                  </a:solidFill>
                </a:rPr>
                <a:t>pecial product for original idea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dibuat dari  pemikiran yang segar  kami</a:t>
              </a:r>
            </a:p>
            <a:p>
              <a:r>
                <a:rPr lang="id-ID" sz="700" dirty="0" smtClean="0">
                  <a:solidFill>
                    <a:schemeClr val="accent3"/>
                  </a:solidFill>
                </a:rPr>
                <a:t>nggulan dibanding product lain</a:t>
              </a:r>
              <a:r>
                <a:rPr lang="id-ID" sz="700" dirty="0" smtClean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149" name="Group 30"/>
          <p:cNvGrpSpPr/>
          <p:nvPr/>
        </p:nvGrpSpPr>
        <p:grpSpPr>
          <a:xfrm>
            <a:off x="5510219" y="4313707"/>
            <a:ext cx="900000" cy="215444"/>
            <a:chOff x="486828" y="2755392"/>
            <a:chExt cx="900000" cy="2154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0" name="Rounded Rectangle 31"/>
            <p:cNvSpPr/>
            <p:nvPr/>
          </p:nvSpPr>
          <p:spPr>
            <a:xfrm>
              <a:off x="486828" y="2773114"/>
              <a:ext cx="90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39925" y="2755392"/>
              <a:ext cx="7938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00" dirty="0" smtClean="0">
                  <a:solidFill>
                    <a:schemeClr val="bg1"/>
                  </a:solidFill>
                  <a:latin typeface="Lato" pitchFamily="34" charset="0"/>
                </a:rPr>
                <a:t>Product price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97730" y="1464193"/>
            <a:ext cx="2721283" cy="1027805"/>
            <a:chOff x="5397730" y="1464193"/>
            <a:chExt cx="2721283" cy="1027805"/>
          </a:xfrm>
        </p:grpSpPr>
        <p:sp>
          <p:nvSpPr>
            <p:cNvPr id="152" name="TextBox 151"/>
            <p:cNvSpPr txBox="1"/>
            <p:nvPr/>
          </p:nvSpPr>
          <p:spPr>
            <a:xfrm>
              <a:off x="5397730" y="1845667"/>
              <a:ext cx="2721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打在这里，或者通过复制您的文本后，在此框</a:t>
              </a: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494616" y="1464193"/>
              <a:ext cx="2213197" cy="370503"/>
              <a:chOff x="5494616" y="1464193"/>
              <a:chExt cx="2213197" cy="370503"/>
            </a:xfrm>
          </p:grpSpPr>
          <p:sp>
            <p:nvSpPr>
              <p:cNvPr id="168" name="Rounded Rectangle 43"/>
              <p:cNvSpPr/>
              <p:nvPr/>
            </p:nvSpPr>
            <p:spPr>
              <a:xfrm>
                <a:off x="5494616" y="1528082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557099" y="1510360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 smtClean="0">
                    <a:solidFill>
                      <a:schemeClr val="bg1"/>
                    </a:solidFill>
                    <a:latin typeface="Lato" pitchFamily="34" charset="0"/>
                  </a:rPr>
                  <a:t>添加内容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cxnSp>
            <p:nvCxnSpPr>
              <p:cNvPr id="170" name="Straight Connector 38"/>
              <p:cNvCxnSpPr/>
              <p:nvPr/>
            </p:nvCxnSpPr>
            <p:spPr bwMode="auto">
              <a:xfrm flipV="1">
                <a:off x="5529146" y="1834694"/>
                <a:ext cx="2034652" cy="2"/>
              </a:xfrm>
              <a:prstGeom prst="line">
                <a:avLst/>
              </a:prstGeom>
              <a:ln w="635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/>
              <p:cNvSpPr txBox="1"/>
              <p:nvPr/>
            </p:nvSpPr>
            <p:spPr>
              <a:xfrm>
                <a:off x="6257741" y="1464193"/>
                <a:ext cx="1450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7E7F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57224" y="1876434"/>
            <a:ext cx="3519051" cy="2124076"/>
            <a:chOff x="857224" y="1876434"/>
            <a:chExt cx="3519051" cy="2124076"/>
          </a:xfrm>
        </p:grpSpPr>
        <p:grpSp>
          <p:nvGrpSpPr>
            <p:cNvPr id="105" name="Group 7"/>
            <p:cNvGrpSpPr/>
            <p:nvPr/>
          </p:nvGrpSpPr>
          <p:grpSpPr>
            <a:xfrm>
              <a:off x="857224" y="1876434"/>
              <a:ext cx="3519051" cy="2124076"/>
              <a:chOff x="4901105" y="2090748"/>
              <a:chExt cx="3519051" cy="2124076"/>
            </a:xfrm>
          </p:grpSpPr>
          <p:pic>
            <p:nvPicPr>
              <p:cNvPr id="106" name="Picture 5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01105" y="2090748"/>
                <a:ext cx="3519051" cy="2124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Rectangle 9"/>
              <p:cNvSpPr/>
              <p:nvPr/>
            </p:nvSpPr>
            <p:spPr>
              <a:xfrm>
                <a:off x="5330923" y="2195514"/>
                <a:ext cx="2675358" cy="1674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pic>
          <p:nvPicPr>
            <p:cNvPr id="172" name="图片 1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3" r="811" b="6467"/>
            <a:stretch>
              <a:fillRect/>
            </a:stretch>
          </p:blipFill>
          <p:spPr>
            <a:xfrm>
              <a:off x="1287042" y="1981200"/>
              <a:ext cx="2675358" cy="1713148"/>
            </a:xfrm>
            <a:custGeom>
              <a:avLst/>
              <a:gdLst>
                <a:gd name="connsiteX0" fmla="*/ 0 w 6715140"/>
                <a:gd name="connsiteY0" fmla="*/ 0 h 3214710"/>
                <a:gd name="connsiteX1" fmla="*/ 6715140 w 6715140"/>
                <a:gd name="connsiteY1" fmla="*/ 0 h 3214710"/>
                <a:gd name="connsiteX2" fmla="*/ 6715140 w 6715140"/>
                <a:gd name="connsiteY2" fmla="*/ 3214710 h 3214710"/>
                <a:gd name="connsiteX3" fmla="*/ 0 w 6715140"/>
                <a:gd name="connsiteY3" fmla="*/ 3214710 h 32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140" h="3214710">
                  <a:moveTo>
                    <a:pt x="0" y="0"/>
                  </a:moveTo>
                  <a:lnTo>
                    <a:pt x="6715140" y="0"/>
                  </a:lnTo>
                  <a:lnTo>
                    <a:pt x="6715140" y="3214710"/>
                  </a:lnTo>
                  <a:lnTo>
                    <a:pt x="0" y="3214710"/>
                  </a:lnTo>
                  <a:close/>
                </a:path>
              </a:pathLst>
            </a:custGeom>
          </p:spPr>
        </p:pic>
      </p:grpSp>
      <p:sp>
        <p:nvSpPr>
          <p:cNvPr id="173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74" name="直接连接符 173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34"/>
          <p:cNvSpPr/>
          <p:nvPr/>
        </p:nvSpPr>
        <p:spPr>
          <a:xfrm rot="2700000" flipH="1" flipV="1">
            <a:off x="6476485" y="589902"/>
            <a:ext cx="2322128" cy="5887685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5580" r="13181" b="5580"/>
          <a:stretch/>
        </p:blipFill>
        <p:spPr>
          <a:xfrm flipH="1">
            <a:off x="5004048" y="1529684"/>
            <a:ext cx="3537457" cy="2933142"/>
          </a:xfrm>
          <a:prstGeom prst="parallelogram">
            <a:avLst/>
          </a:prstGeom>
        </p:spPr>
      </p:pic>
      <p:sp>
        <p:nvSpPr>
          <p:cNvPr id="91" name="Block Arc 1"/>
          <p:cNvSpPr/>
          <p:nvPr/>
        </p:nvSpPr>
        <p:spPr>
          <a:xfrm>
            <a:off x="1080000" y="1635646"/>
            <a:ext cx="2863741" cy="2863740"/>
          </a:xfrm>
          <a:prstGeom prst="blockArc">
            <a:avLst>
              <a:gd name="adj1" fmla="val 10800000"/>
              <a:gd name="adj2" fmla="val 21585085"/>
              <a:gd name="adj3" fmla="val 11145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600">
              <a:solidFill>
                <a:schemeClr val="accent3"/>
              </a:solidFill>
              <a:ea typeface="Roboto Lt" pitchFamily="2" charset="0"/>
            </a:endParaRPr>
          </a:p>
        </p:txBody>
      </p:sp>
      <p:sp>
        <p:nvSpPr>
          <p:cNvPr id="93" name="Block Arc 2"/>
          <p:cNvSpPr/>
          <p:nvPr/>
        </p:nvSpPr>
        <p:spPr>
          <a:xfrm>
            <a:off x="1465661" y="2021307"/>
            <a:ext cx="2092417" cy="2092417"/>
          </a:xfrm>
          <a:prstGeom prst="blockArc">
            <a:avLst>
              <a:gd name="adj1" fmla="val 10800000"/>
              <a:gd name="adj2" fmla="val 11933"/>
              <a:gd name="adj3" fmla="val 16016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600">
              <a:solidFill>
                <a:schemeClr val="accent3"/>
              </a:solidFill>
              <a:ea typeface="Roboto Lt" pitchFamily="2" charset="0"/>
            </a:endParaRPr>
          </a:p>
        </p:txBody>
      </p:sp>
      <p:sp>
        <p:nvSpPr>
          <p:cNvPr id="94" name="Block Arc 3"/>
          <p:cNvSpPr/>
          <p:nvPr/>
        </p:nvSpPr>
        <p:spPr>
          <a:xfrm>
            <a:off x="1875940" y="2431585"/>
            <a:ext cx="1271862" cy="1271861"/>
          </a:xfrm>
          <a:prstGeom prst="blockArc">
            <a:avLst>
              <a:gd name="adj1" fmla="val 10800000"/>
              <a:gd name="adj2" fmla="val 13127"/>
              <a:gd name="adj3" fmla="val 19113"/>
            </a:avLst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600">
              <a:solidFill>
                <a:schemeClr val="accent3"/>
              </a:solidFill>
              <a:ea typeface="Roboto Lt" pitchFamily="2" charset="0"/>
            </a:endParaRPr>
          </a:p>
        </p:txBody>
      </p:sp>
      <p:sp>
        <p:nvSpPr>
          <p:cNvPr id="95" name="Block Arc 4"/>
          <p:cNvSpPr/>
          <p:nvPr/>
        </p:nvSpPr>
        <p:spPr>
          <a:xfrm>
            <a:off x="2192165" y="2747811"/>
            <a:ext cx="639410" cy="639410"/>
          </a:xfrm>
          <a:prstGeom prst="blockArc">
            <a:avLst>
              <a:gd name="adj1" fmla="val 10800000"/>
              <a:gd name="adj2" fmla="val 19051"/>
              <a:gd name="adj3" fmla="val 28719"/>
            </a:avLst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600">
              <a:solidFill>
                <a:schemeClr val="accent3"/>
              </a:solidFill>
              <a:ea typeface="Roboto Lt" pitchFamily="2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42744" y="1972601"/>
            <a:ext cx="2968092" cy="2435878"/>
            <a:chOff x="1242744" y="1972601"/>
            <a:chExt cx="2968092" cy="2435878"/>
          </a:xfrm>
        </p:grpSpPr>
        <p:sp>
          <p:nvSpPr>
            <p:cNvPr id="96" name="Arc 5"/>
            <p:cNvSpPr/>
            <p:nvPr/>
          </p:nvSpPr>
          <p:spPr>
            <a:xfrm flipH="1" flipV="1">
              <a:off x="1989449" y="2651767"/>
              <a:ext cx="969623" cy="969623"/>
            </a:xfrm>
            <a:prstGeom prst="arc">
              <a:avLst>
                <a:gd name="adj1" fmla="val 16305533"/>
                <a:gd name="adj2" fmla="val 0"/>
              </a:avLst>
            </a:prstGeom>
            <a:ln w="31750">
              <a:solidFill>
                <a:schemeClr val="accent4">
                  <a:lumMod val="90000"/>
                  <a:lumOff val="10000"/>
                </a:schemeClr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600">
                <a:solidFill>
                  <a:schemeClr val="accent3"/>
                </a:solidFill>
                <a:ea typeface="Roboto Lt" pitchFamily="2" charset="0"/>
              </a:endParaRPr>
            </a:p>
          </p:txBody>
        </p:sp>
        <p:sp>
          <p:nvSpPr>
            <p:cNvPr id="97" name="Arc 6"/>
            <p:cNvSpPr/>
            <p:nvPr/>
          </p:nvSpPr>
          <p:spPr>
            <a:xfrm flipH="1" flipV="1">
              <a:off x="1627040" y="2296721"/>
              <a:ext cx="1667094" cy="1667097"/>
            </a:xfrm>
            <a:prstGeom prst="arc">
              <a:avLst>
                <a:gd name="adj1" fmla="val 16164292"/>
                <a:gd name="adj2" fmla="val 0"/>
              </a:avLst>
            </a:prstGeom>
            <a:ln w="31750">
              <a:solidFill>
                <a:schemeClr val="accent6"/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600">
                <a:solidFill>
                  <a:schemeClr val="accent3"/>
                </a:solidFill>
                <a:ea typeface="Roboto Lt" pitchFamily="2" charset="0"/>
              </a:endParaRPr>
            </a:p>
          </p:txBody>
        </p:sp>
        <p:sp>
          <p:nvSpPr>
            <p:cNvPr id="99" name="Arc 7"/>
            <p:cNvSpPr/>
            <p:nvPr/>
          </p:nvSpPr>
          <p:spPr>
            <a:xfrm flipH="1" flipV="1">
              <a:off x="1242744" y="1972601"/>
              <a:ext cx="2315335" cy="2315338"/>
            </a:xfrm>
            <a:prstGeom prst="arc">
              <a:avLst>
                <a:gd name="adj1" fmla="val 15969452"/>
                <a:gd name="adj2" fmla="val 0"/>
              </a:avLst>
            </a:prstGeom>
            <a:ln w="317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600">
                <a:solidFill>
                  <a:schemeClr val="accent3"/>
                </a:solidFill>
                <a:ea typeface="Roboto Lt" pitchFamily="2" charset="0"/>
              </a:endParaRPr>
            </a:p>
          </p:txBody>
        </p:sp>
        <p:sp>
          <p:nvSpPr>
            <p:cNvPr id="100" name="Arc 8"/>
            <p:cNvSpPr/>
            <p:nvPr/>
          </p:nvSpPr>
          <p:spPr>
            <a:xfrm flipH="1" flipV="1">
              <a:off x="2277329" y="2962398"/>
              <a:ext cx="335744" cy="335744"/>
            </a:xfrm>
            <a:prstGeom prst="arc">
              <a:avLst>
                <a:gd name="adj1" fmla="val 15879700"/>
                <a:gd name="adj2" fmla="val 0"/>
              </a:avLst>
            </a:prstGeom>
            <a:ln w="31750">
              <a:solidFill>
                <a:schemeClr val="accent4">
                  <a:lumMod val="75000"/>
                  <a:lumOff val="25000"/>
                </a:schemeClr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600">
                <a:solidFill>
                  <a:schemeClr val="accent3"/>
                </a:solidFill>
                <a:ea typeface="Roboto Lt" pitchFamily="2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537646" y="3195058"/>
              <a:ext cx="1673190" cy="1213421"/>
              <a:chOff x="2537646" y="3195058"/>
              <a:chExt cx="1673190" cy="121342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537646" y="3195058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  <a:ea typeface="Roboto" pitchFamily="2" charset="0"/>
                  </a:rPr>
                  <a:t>01</a:t>
                </a:r>
                <a:endParaRPr lang="en-US" sz="1200" dirty="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537646" y="3515157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  <a:ea typeface="Roboto" pitchFamily="2" charset="0"/>
                  </a:rPr>
                  <a:t>02</a:t>
                </a:r>
                <a:endParaRPr lang="en-US" sz="1200" dirty="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537646" y="3852849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  <a:ea typeface="Roboto" pitchFamily="2" charset="0"/>
                  </a:rPr>
                  <a:t>03</a:t>
                </a:r>
                <a:endParaRPr lang="en-US" sz="1200" dirty="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537646" y="4174164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  <a:ea typeface="Roboto" pitchFamily="2" charset="0"/>
                  </a:rPr>
                  <a:t>04</a:t>
                </a:r>
                <a:endParaRPr lang="en-US" sz="1200" dirty="0">
                  <a:solidFill>
                    <a:schemeClr val="accent2"/>
                  </a:solidFill>
                  <a:ea typeface="Roboto" pitchFamily="2" charset="0"/>
                </a:endParaRPr>
              </a:p>
            </p:txBody>
          </p:sp>
          <p:sp>
            <p:nvSpPr>
              <p:cNvPr id="106" name="Text Placeholder 33"/>
              <p:cNvSpPr txBox="1">
                <a:spLocks/>
              </p:cNvSpPr>
              <p:nvPr/>
            </p:nvSpPr>
            <p:spPr>
              <a:xfrm>
                <a:off x="2883116" y="4247681"/>
                <a:ext cx="1087756" cy="16079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10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AU" altLang="zh-CN" sz="10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07" name="Text Placeholder 33"/>
              <p:cNvSpPr txBox="1">
                <a:spLocks/>
              </p:cNvSpPr>
              <p:nvPr/>
            </p:nvSpPr>
            <p:spPr>
              <a:xfrm>
                <a:off x="2883116" y="3287503"/>
                <a:ext cx="1085981" cy="12294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1000" b="1" dirty="0" smtClean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AU" sz="10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08" name="Text Placeholder 33"/>
              <p:cNvSpPr txBox="1">
                <a:spLocks/>
              </p:cNvSpPr>
              <p:nvPr/>
            </p:nvSpPr>
            <p:spPr>
              <a:xfrm>
                <a:off x="2883116" y="3602964"/>
                <a:ext cx="1085981" cy="13221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10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AU" altLang="zh-CN" sz="10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09" name="Text Placeholder 33"/>
              <p:cNvSpPr txBox="1">
                <a:spLocks/>
              </p:cNvSpPr>
              <p:nvPr/>
            </p:nvSpPr>
            <p:spPr>
              <a:xfrm>
                <a:off x="2883116" y="3926366"/>
                <a:ext cx="1327720" cy="16079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10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AU" altLang="zh-CN" sz="10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cxnSp>
        <p:nvCxnSpPr>
          <p:cNvPr id="112" name="直接连接符 111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营业额提升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3" grpId="0" animBg="1"/>
      <p:bldP spid="94" grpId="0" animBg="1"/>
      <p:bldP spid="95" grpId="0" animBg="1"/>
      <p:bldP spid="1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1" name="Group 34"/>
          <p:cNvGrpSpPr/>
          <p:nvPr/>
        </p:nvGrpSpPr>
        <p:grpSpPr>
          <a:xfrm>
            <a:off x="2597333" y="1915387"/>
            <a:ext cx="902422" cy="288216"/>
            <a:chOff x="2411139" y="1911462"/>
            <a:chExt cx="1014463" cy="324000"/>
          </a:xfrm>
        </p:grpSpPr>
        <p:cxnSp>
          <p:nvCxnSpPr>
            <p:cNvPr id="146" name="Straight Connector 20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32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38"/>
          <p:cNvGrpSpPr/>
          <p:nvPr/>
        </p:nvGrpSpPr>
        <p:grpSpPr>
          <a:xfrm flipH="1">
            <a:off x="5599857" y="1915387"/>
            <a:ext cx="902422" cy="288216"/>
            <a:chOff x="2411139" y="1911462"/>
            <a:chExt cx="1014463" cy="324000"/>
          </a:xfrm>
        </p:grpSpPr>
        <p:cxnSp>
          <p:nvCxnSpPr>
            <p:cNvPr id="139" name="Straight Connector 39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40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34"/>
          <p:cNvGrpSpPr/>
          <p:nvPr/>
        </p:nvGrpSpPr>
        <p:grpSpPr>
          <a:xfrm flipV="1">
            <a:off x="2597333" y="3287136"/>
            <a:ext cx="902422" cy="288216"/>
            <a:chOff x="2411139" y="1911462"/>
            <a:chExt cx="1014463" cy="324000"/>
          </a:xfrm>
        </p:grpSpPr>
        <p:cxnSp>
          <p:nvCxnSpPr>
            <p:cNvPr id="116" name="Straight Connector 47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48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38"/>
          <p:cNvGrpSpPr/>
          <p:nvPr/>
        </p:nvGrpSpPr>
        <p:grpSpPr>
          <a:xfrm flipH="1" flipV="1">
            <a:off x="5599857" y="3287136"/>
            <a:ext cx="902422" cy="288216"/>
            <a:chOff x="2411139" y="1911462"/>
            <a:chExt cx="1014463" cy="324000"/>
          </a:xfrm>
        </p:grpSpPr>
        <p:cxnSp>
          <p:nvCxnSpPr>
            <p:cNvPr id="113" name="Straight Connector 45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6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669503" y="1878651"/>
            <a:ext cx="1761502" cy="1760249"/>
            <a:chOff x="3669503" y="1878651"/>
            <a:chExt cx="1761502" cy="1760249"/>
          </a:xfrm>
        </p:grpSpPr>
        <p:sp>
          <p:nvSpPr>
            <p:cNvPr id="150" name="Arc 18"/>
            <p:cNvSpPr/>
            <p:nvPr/>
          </p:nvSpPr>
          <p:spPr bwMode="auto">
            <a:xfrm>
              <a:off x="3669503" y="1878651"/>
              <a:ext cx="1757363" cy="1760249"/>
            </a:xfrm>
            <a:prstGeom prst="arc">
              <a:avLst>
                <a:gd name="adj1" fmla="val 21446503"/>
                <a:gd name="adj2" fmla="val 5573329"/>
              </a:avLst>
            </a:prstGeom>
            <a:ln w="254000"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151" name="Group 22"/>
            <p:cNvGrpSpPr/>
            <p:nvPr/>
          </p:nvGrpSpPr>
          <p:grpSpPr>
            <a:xfrm>
              <a:off x="3669765" y="1878651"/>
              <a:ext cx="1761240" cy="1760249"/>
              <a:chOff x="2474217" y="1178425"/>
              <a:chExt cx="2408779" cy="2407424"/>
            </a:xfrm>
          </p:grpSpPr>
          <p:grpSp>
            <p:nvGrpSpPr>
              <p:cNvPr id="152" name="Group 16"/>
              <p:cNvGrpSpPr/>
              <p:nvPr/>
            </p:nvGrpSpPr>
            <p:grpSpPr>
              <a:xfrm>
                <a:off x="2474217" y="1178425"/>
                <a:ext cx="2408779" cy="2407424"/>
                <a:chOff x="3357013" y="1290628"/>
                <a:chExt cx="2408779" cy="2407424"/>
              </a:xfrm>
            </p:grpSpPr>
            <p:sp>
              <p:nvSpPr>
                <p:cNvPr id="154" name="Arc 13"/>
                <p:cNvSpPr/>
                <p:nvPr/>
              </p:nvSpPr>
              <p:spPr bwMode="auto">
                <a:xfrm>
                  <a:off x="3362316" y="1290628"/>
                  <a:ext cx="2403476" cy="2407424"/>
                </a:xfrm>
                <a:prstGeom prst="arc">
                  <a:avLst>
                    <a:gd name="adj1" fmla="val 10709331"/>
                    <a:gd name="adj2" fmla="val 16157365"/>
                  </a:avLst>
                </a:prstGeom>
                <a:ln w="254000"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155" name="Arc 14"/>
                <p:cNvSpPr/>
                <p:nvPr/>
              </p:nvSpPr>
              <p:spPr bwMode="auto">
                <a:xfrm>
                  <a:off x="3362316" y="1290628"/>
                  <a:ext cx="2403476" cy="2407424"/>
                </a:xfrm>
                <a:prstGeom prst="arc">
                  <a:avLst>
                    <a:gd name="adj1" fmla="val 5292247"/>
                    <a:gd name="adj2" fmla="val 10842428"/>
                  </a:avLst>
                </a:prstGeom>
                <a:ln w="254000">
                  <a:solidFill>
                    <a:schemeClr val="accent4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156" name="Arc 15"/>
                <p:cNvSpPr/>
                <p:nvPr/>
              </p:nvSpPr>
              <p:spPr bwMode="auto">
                <a:xfrm>
                  <a:off x="3357013" y="1290628"/>
                  <a:ext cx="2403476" cy="2407424"/>
                </a:xfrm>
                <a:prstGeom prst="arc">
                  <a:avLst>
                    <a:gd name="adj1" fmla="val 16097285"/>
                    <a:gd name="adj2" fmla="val 98035"/>
                  </a:avLst>
                </a:prstGeom>
                <a:ln w="2540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Roboto" pitchFamily="2" charset="0"/>
                    <a:ea typeface="Roboto" pitchFamily="2" charset="0"/>
                  </a:endParaRPr>
                </a:p>
              </p:txBody>
            </p:sp>
          </p:grpSp>
          <p:sp>
            <p:nvSpPr>
              <p:cNvPr id="153" name="Oval 21"/>
              <p:cNvSpPr/>
              <p:nvPr/>
            </p:nvSpPr>
            <p:spPr>
              <a:xfrm>
                <a:off x="2565258" y="1266137"/>
                <a:ext cx="2231999" cy="2232000"/>
              </a:xfrm>
              <a:prstGeom prst="ellipse">
                <a:avLst/>
              </a:prstGeom>
              <a:noFill/>
              <a:ln w="127000">
                <a:solidFill>
                  <a:schemeClr val="bg1">
                    <a:lumMod val="95000"/>
                    <a:lumOff val="5000"/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78" name="Freeform 83"/>
            <p:cNvSpPr>
              <a:spLocks noEditPoints="1"/>
            </p:cNvSpPr>
            <p:nvPr/>
          </p:nvSpPr>
          <p:spPr bwMode="auto">
            <a:xfrm>
              <a:off x="4204933" y="2423017"/>
              <a:ext cx="686502" cy="686498"/>
            </a:xfrm>
            <a:custGeom>
              <a:avLst/>
              <a:gdLst/>
              <a:ahLst/>
              <a:cxnLst>
                <a:cxn ang="0">
                  <a:pos x="64" y="128"/>
                </a:cxn>
                <a:cxn ang="0">
                  <a:pos x="128" y="66"/>
                </a:cxn>
                <a:cxn ang="0">
                  <a:pos x="128" y="64"/>
                </a:cxn>
                <a:cxn ang="0">
                  <a:pos x="0" y="64"/>
                </a:cxn>
                <a:cxn ang="0">
                  <a:pos x="0" y="66"/>
                </a:cxn>
                <a:cxn ang="0">
                  <a:pos x="100" y="91"/>
                </a:cxn>
                <a:cxn ang="0">
                  <a:pos x="84" y="68"/>
                </a:cxn>
                <a:cxn ang="0">
                  <a:pos x="100" y="91"/>
                </a:cxn>
                <a:cxn ang="0">
                  <a:pos x="124" y="68"/>
                </a:cxn>
                <a:cxn ang="0">
                  <a:pos x="103" y="93"/>
                </a:cxn>
                <a:cxn ang="0">
                  <a:pos x="50" y="89"/>
                </a:cxn>
                <a:cxn ang="0">
                  <a:pos x="78" y="89"/>
                </a:cxn>
                <a:cxn ang="0">
                  <a:pos x="50" y="89"/>
                </a:cxn>
                <a:cxn ang="0">
                  <a:pos x="30" y="95"/>
                </a:cxn>
                <a:cxn ang="0">
                  <a:pos x="56" y="123"/>
                </a:cxn>
                <a:cxn ang="0">
                  <a:pos x="64" y="44"/>
                </a:cxn>
                <a:cxn ang="0">
                  <a:pos x="80" y="64"/>
                </a:cxn>
                <a:cxn ang="0">
                  <a:pos x="49" y="43"/>
                </a:cxn>
                <a:cxn ang="0">
                  <a:pos x="79" y="85"/>
                </a:cxn>
                <a:cxn ang="0">
                  <a:pos x="49" y="85"/>
                </a:cxn>
                <a:cxn ang="0">
                  <a:pos x="80" y="68"/>
                </a:cxn>
                <a:cxn ang="0">
                  <a:pos x="98" y="95"/>
                </a:cxn>
                <a:cxn ang="0">
                  <a:pos x="82" y="90"/>
                </a:cxn>
                <a:cxn ang="0">
                  <a:pos x="83" y="42"/>
                </a:cxn>
                <a:cxn ang="0">
                  <a:pos x="104" y="64"/>
                </a:cxn>
                <a:cxn ang="0">
                  <a:pos x="82" y="38"/>
                </a:cxn>
                <a:cxn ang="0">
                  <a:pos x="98" y="33"/>
                </a:cxn>
                <a:cxn ang="0">
                  <a:pos x="78" y="39"/>
                </a:cxn>
                <a:cxn ang="0">
                  <a:pos x="50" y="39"/>
                </a:cxn>
                <a:cxn ang="0">
                  <a:pos x="78" y="39"/>
                </a:cxn>
                <a:cxn ang="0">
                  <a:pos x="30" y="33"/>
                </a:cxn>
                <a:cxn ang="0">
                  <a:pos x="46" y="38"/>
                </a:cxn>
                <a:cxn ang="0">
                  <a:pos x="44" y="64"/>
                </a:cxn>
                <a:cxn ang="0">
                  <a:pos x="28" y="37"/>
                </a:cxn>
                <a:cxn ang="0">
                  <a:pos x="44" y="68"/>
                </a:cxn>
                <a:cxn ang="0">
                  <a:pos x="28" y="91"/>
                </a:cxn>
                <a:cxn ang="0">
                  <a:pos x="44" y="68"/>
                </a:cxn>
                <a:cxn ang="0">
                  <a:pos x="15" y="98"/>
                </a:cxn>
                <a:cxn ang="0">
                  <a:pos x="20" y="68"/>
                </a:cxn>
                <a:cxn ang="0">
                  <a:pos x="17" y="102"/>
                </a:cxn>
                <a:cxn ang="0">
                  <a:pos x="43" y="120"/>
                </a:cxn>
                <a:cxn ang="0">
                  <a:pos x="85" y="120"/>
                </a:cxn>
                <a:cxn ang="0">
                  <a:pos x="111" y="102"/>
                </a:cxn>
                <a:cxn ang="0">
                  <a:pos x="108" y="64"/>
                </a:cxn>
                <a:cxn ang="0">
                  <a:pos x="113" y="30"/>
                </a:cxn>
                <a:cxn ang="0">
                  <a:pos x="108" y="64"/>
                </a:cxn>
                <a:cxn ang="0">
                  <a:pos x="102" y="32"/>
                </a:cxn>
                <a:cxn ang="0">
                  <a:pos x="111" y="26"/>
                </a:cxn>
                <a:cxn ang="0">
                  <a:pos x="26" y="32"/>
                </a:cxn>
                <a:cxn ang="0">
                  <a:pos x="43" y="8"/>
                </a:cxn>
                <a:cxn ang="0">
                  <a:pos x="25" y="35"/>
                </a:cxn>
                <a:cxn ang="0">
                  <a:pos x="4" y="64"/>
                </a:cxn>
              </a:cxnLst>
              <a:rect l="0" t="0" r="r" b="b"/>
              <a:pathLst>
                <a:path w="128" h="128">
                  <a:moveTo>
                    <a:pt x="0" y="67"/>
                  </a:moveTo>
                  <a:cubicBezTo>
                    <a:pt x="2" y="101"/>
                    <a:pt x="30" y="128"/>
                    <a:pt x="64" y="128"/>
                  </a:cubicBezTo>
                  <a:cubicBezTo>
                    <a:pt x="98" y="128"/>
                    <a:pt x="126" y="101"/>
                    <a:pt x="128" y="67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5"/>
                    <a:pt x="128" y="65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7"/>
                  </a:cubicBezTo>
                  <a:close/>
                  <a:moveTo>
                    <a:pt x="100" y="91"/>
                  </a:moveTo>
                  <a:cubicBezTo>
                    <a:pt x="94" y="89"/>
                    <a:pt x="89" y="87"/>
                    <a:pt x="83" y="86"/>
                  </a:cubicBezTo>
                  <a:cubicBezTo>
                    <a:pt x="83" y="80"/>
                    <a:pt x="84" y="74"/>
                    <a:pt x="84" y="68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76"/>
                    <a:pt x="102" y="84"/>
                    <a:pt x="100" y="91"/>
                  </a:cubicBezTo>
                  <a:close/>
                  <a:moveTo>
                    <a:pt x="108" y="68"/>
                  </a:moveTo>
                  <a:cubicBezTo>
                    <a:pt x="124" y="68"/>
                    <a:pt x="124" y="68"/>
                    <a:pt x="124" y="68"/>
                  </a:cubicBezTo>
                  <a:cubicBezTo>
                    <a:pt x="123" y="79"/>
                    <a:pt x="119" y="90"/>
                    <a:pt x="113" y="98"/>
                  </a:cubicBezTo>
                  <a:cubicBezTo>
                    <a:pt x="110" y="96"/>
                    <a:pt x="107" y="94"/>
                    <a:pt x="103" y="93"/>
                  </a:cubicBezTo>
                  <a:cubicBezTo>
                    <a:pt x="106" y="85"/>
                    <a:pt x="107" y="77"/>
                    <a:pt x="108" y="68"/>
                  </a:cubicBezTo>
                  <a:close/>
                  <a:moveTo>
                    <a:pt x="50" y="89"/>
                  </a:moveTo>
                  <a:cubicBezTo>
                    <a:pt x="54" y="88"/>
                    <a:pt x="59" y="88"/>
                    <a:pt x="64" y="88"/>
                  </a:cubicBezTo>
                  <a:cubicBezTo>
                    <a:pt x="69" y="88"/>
                    <a:pt x="74" y="88"/>
                    <a:pt x="78" y="89"/>
                  </a:cubicBezTo>
                  <a:cubicBezTo>
                    <a:pt x="76" y="110"/>
                    <a:pt x="70" y="124"/>
                    <a:pt x="64" y="124"/>
                  </a:cubicBezTo>
                  <a:cubicBezTo>
                    <a:pt x="58" y="124"/>
                    <a:pt x="52" y="110"/>
                    <a:pt x="50" y="89"/>
                  </a:cubicBezTo>
                  <a:close/>
                  <a:moveTo>
                    <a:pt x="56" y="123"/>
                  </a:moveTo>
                  <a:cubicBezTo>
                    <a:pt x="45" y="119"/>
                    <a:pt x="35" y="109"/>
                    <a:pt x="30" y="95"/>
                  </a:cubicBezTo>
                  <a:cubicBezTo>
                    <a:pt x="35" y="93"/>
                    <a:pt x="40" y="91"/>
                    <a:pt x="46" y="90"/>
                  </a:cubicBezTo>
                  <a:cubicBezTo>
                    <a:pt x="48" y="104"/>
                    <a:pt x="51" y="116"/>
                    <a:pt x="56" y="123"/>
                  </a:cubicBezTo>
                  <a:close/>
                  <a:moveTo>
                    <a:pt x="49" y="43"/>
                  </a:moveTo>
                  <a:cubicBezTo>
                    <a:pt x="54" y="44"/>
                    <a:pt x="59" y="44"/>
                    <a:pt x="64" y="44"/>
                  </a:cubicBezTo>
                  <a:cubicBezTo>
                    <a:pt x="69" y="44"/>
                    <a:pt x="74" y="44"/>
                    <a:pt x="79" y="43"/>
                  </a:cubicBezTo>
                  <a:cubicBezTo>
                    <a:pt x="80" y="49"/>
                    <a:pt x="80" y="56"/>
                    <a:pt x="80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56"/>
                    <a:pt x="48" y="49"/>
                    <a:pt x="49" y="43"/>
                  </a:cubicBezTo>
                  <a:close/>
                  <a:moveTo>
                    <a:pt x="80" y="68"/>
                  </a:moveTo>
                  <a:cubicBezTo>
                    <a:pt x="80" y="74"/>
                    <a:pt x="79" y="80"/>
                    <a:pt x="79" y="85"/>
                  </a:cubicBezTo>
                  <a:cubicBezTo>
                    <a:pt x="74" y="84"/>
                    <a:pt x="69" y="84"/>
                    <a:pt x="64" y="84"/>
                  </a:cubicBezTo>
                  <a:cubicBezTo>
                    <a:pt x="59" y="84"/>
                    <a:pt x="54" y="84"/>
                    <a:pt x="49" y="85"/>
                  </a:cubicBezTo>
                  <a:cubicBezTo>
                    <a:pt x="49" y="80"/>
                    <a:pt x="48" y="74"/>
                    <a:pt x="48" y="68"/>
                  </a:cubicBezTo>
                  <a:lnTo>
                    <a:pt x="80" y="68"/>
                  </a:lnTo>
                  <a:close/>
                  <a:moveTo>
                    <a:pt x="82" y="90"/>
                  </a:moveTo>
                  <a:cubicBezTo>
                    <a:pt x="88" y="91"/>
                    <a:pt x="93" y="93"/>
                    <a:pt x="98" y="95"/>
                  </a:cubicBezTo>
                  <a:cubicBezTo>
                    <a:pt x="93" y="109"/>
                    <a:pt x="83" y="119"/>
                    <a:pt x="72" y="123"/>
                  </a:cubicBezTo>
                  <a:cubicBezTo>
                    <a:pt x="77" y="116"/>
                    <a:pt x="80" y="104"/>
                    <a:pt x="82" y="90"/>
                  </a:cubicBezTo>
                  <a:close/>
                  <a:moveTo>
                    <a:pt x="84" y="64"/>
                  </a:moveTo>
                  <a:cubicBezTo>
                    <a:pt x="84" y="57"/>
                    <a:pt x="84" y="49"/>
                    <a:pt x="83" y="42"/>
                  </a:cubicBezTo>
                  <a:cubicBezTo>
                    <a:pt x="89" y="41"/>
                    <a:pt x="94" y="39"/>
                    <a:pt x="100" y="37"/>
                  </a:cubicBezTo>
                  <a:cubicBezTo>
                    <a:pt x="102" y="45"/>
                    <a:pt x="104" y="54"/>
                    <a:pt x="104" y="64"/>
                  </a:cubicBezTo>
                  <a:lnTo>
                    <a:pt x="84" y="64"/>
                  </a:lnTo>
                  <a:close/>
                  <a:moveTo>
                    <a:pt x="82" y="38"/>
                  </a:moveTo>
                  <a:cubicBezTo>
                    <a:pt x="80" y="24"/>
                    <a:pt x="77" y="12"/>
                    <a:pt x="72" y="5"/>
                  </a:cubicBezTo>
                  <a:cubicBezTo>
                    <a:pt x="83" y="9"/>
                    <a:pt x="93" y="19"/>
                    <a:pt x="98" y="33"/>
                  </a:cubicBezTo>
                  <a:cubicBezTo>
                    <a:pt x="93" y="35"/>
                    <a:pt x="88" y="37"/>
                    <a:pt x="82" y="38"/>
                  </a:cubicBezTo>
                  <a:close/>
                  <a:moveTo>
                    <a:pt x="78" y="39"/>
                  </a:moveTo>
                  <a:cubicBezTo>
                    <a:pt x="74" y="40"/>
                    <a:pt x="69" y="40"/>
                    <a:pt x="64" y="40"/>
                  </a:cubicBezTo>
                  <a:cubicBezTo>
                    <a:pt x="59" y="40"/>
                    <a:pt x="54" y="40"/>
                    <a:pt x="50" y="39"/>
                  </a:cubicBezTo>
                  <a:cubicBezTo>
                    <a:pt x="52" y="18"/>
                    <a:pt x="58" y="4"/>
                    <a:pt x="64" y="4"/>
                  </a:cubicBezTo>
                  <a:cubicBezTo>
                    <a:pt x="70" y="4"/>
                    <a:pt x="76" y="18"/>
                    <a:pt x="78" y="39"/>
                  </a:cubicBezTo>
                  <a:close/>
                  <a:moveTo>
                    <a:pt x="46" y="38"/>
                  </a:moveTo>
                  <a:cubicBezTo>
                    <a:pt x="40" y="37"/>
                    <a:pt x="35" y="35"/>
                    <a:pt x="30" y="33"/>
                  </a:cubicBezTo>
                  <a:cubicBezTo>
                    <a:pt x="35" y="19"/>
                    <a:pt x="45" y="9"/>
                    <a:pt x="56" y="5"/>
                  </a:cubicBezTo>
                  <a:cubicBezTo>
                    <a:pt x="51" y="12"/>
                    <a:pt x="48" y="24"/>
                    <a:pt x="46" y="38"/>
                  </a:cubicBezTo>
                  <a:close/>
                  <a:moveTo>
                    <a:pt x="45" y="42"/>
                  </a:moveTo>
                  <a:cubicBezTo>
                    <a:pt x="44" y="49"/>
                    <a:pt x="44" y="57"/>
                    <a:pt x="4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54"/>
                    <a:pt x="26" y="45"/>
                    <a:pt x="28" y="37"/>
                  </a:cubicBezTo>
                  <a:cubicBezTo>
                    <a:pt x="34" y="39"/>
                    <a:pt x="39" y="41"/>
                    <a:pt x="45" y="42"/>
                  </a:cubicBezTo>
                  <a:close/>
                  <a:moveTo>
                    <a:pt x="44" y="68"/>
                  </a:moveTo>
                  <a:cubicBezTo>
                    <a:pt x="44" y="74"/>
                    <a:pt x="45" y="80"/>
                    <a:pt x="45" y="86"/>
                  </a:cubicBezTo>
                  <a:cubicBezTo>
                    <a:pt x="39" y="87"/>
                    <a:pt x="34" y="89"/>
                    <a:pt x="28" y="91"/>
                  </a:cubicBezTo>
                  <a:cubicBezTo>
                    <a:pt x="26" y="84"/>
                    <a:pt x="25" y="76"/>
                    <a:pt x="24" y="68"/>
                  </a:cubicBezTo>
                  <a:lnTo>
                    <a:pt x="44" y="68"/>
                  </a:lnTo>
                  <a:close/>
                  <a:moveTo>
                    <a:pt x="25" y="93"/>
                  </a:moveTo>
                  <a:cubicBezTo>
                    <a:pt x="21" y="94"/>
                    <a:pt x="18" y="96"/>
                    <a:pt x="15" y="98"/>
                  </a:cubicBezTo>
                  <a:cubicBezTo>
                    <a:pt x="9" y="90"/>
                    <a:pt x="5" y="79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77"/>
                    <a:pt x="22" y="85"/>
                    <a:pt x="25" y="93"/>
                  </a:cubicBezTo>
                  <a:close/>
                  <a:moveTo>
                    <a:pt x="17" y="102"/>
                  </a:moveTo>
                  <a:cubicBezTo>
                    <a:pt x="20" y="100"/>
                    <a:pt x="23" y="98"/>
                    <a:pt x="26" y="96"/>
                  </a:cubicBezTo>
                  <a:cubicBezTo>
                    <a:pt x="30" y="106"/>
                    <a:pt x="36" y="114"/>
                    <a:pt x="43" y="120"/>
                  </a:cubicBezTo>
                  <a:cubicBezTo>
                    <a:pt x="33" y="116"/>
                    <a:pt x="24" y="110"/>
                    <a:pt x="17" y="102"/>
                  </a:cubicBezTo>
                  <a:close/>
                  <a:moveTo>
                    <a:pt x="85" y="120"/>
                  </a:moveTo>
                  <a:cubicBezTo>
                    <a:pt x="92" y="114"/>
                    <a:pt x="98" y="106"/>
                    <a:pt x="102" y="96"/>
                  </a:cubicBezTo>
                  <a:cubicBezTo>
                    <a:pt x="105" y="98"/>
                    <a:pt x="108" y="100"/>
                    <a:pt x="111" y="102"/>
                  </a:cubicBezTo>
                  <a:cubicBezTo>
                    <a:pt x="104" y="110"/>
                    <a:pt x="95" y="116"/>
                    <a:pt x="85" y="120"/>
                  </a:cubicBezTo>
                  <a:close/>
                  <a:moveTo>
                    <a:pt x="108" y="64"/>
                  </a:moveTo>
                  <a:cubicBezTo>
                    <a:pt x="108" y="54"/>
                    <a:pt x="106" y="44"/>
                    <a:pt x="103" y="35"/>
                  </a:cubicBezTo>
                  <a:cubicBezTo>
                    <a:pt x="107" y="34"/>
                    <a:pt x="110" y="32"/>
                    <a:pt x="113" y="30"/>
                  </a:cubicBezTo>
                  <a:cubicBezTo>
                    <a:pt x="120" y="39"/>
                    <a:pt x="124" y="51"/>
                    <a:pt x="124" y="64"/>
                  </a:cubicBezTo>
                  <a:lnTo>
                    <a:pt x="108" y="64"/>
                  </a:lnTo>
                  <a:close/>
                  <a:moveTo>
                    <a:pt x="111" y="26"/>
                  </a:moveTo>
                  <a:cubicBezTo>
                    <a:pt x="108" y="28"/>
                    <a:pt x="105" y="30"/>
                    <a:pt x="102" y="32"/>
                  </a:cubicBezTo>
                  <a:cubicBezTo>
                    <a:pt x="98" y="22"/>
                    <a:pt x="92" y="14"/>
                    <a:pt x="85" y="8"/>
                  </a:cubicBezTo>
                  <a:cubicBezTo>
                    <a:pt x="95" y="12"/>
                    <a:pt x="104" y="18"/>
                    <a:pt x="111" y="26"/>
                  </a:cubicBezTo>
                  <a:close/>
                  <a:moveTo>
                    <a:pt x="43" y="8"/>
                  </a:moveTo>
                  <a:cubicBezTo>
                    <a:pt x="36" y="14"/>
                    <a:pt x="30" y="22"/>
                    <a:pt x="26" y="32"/>
                  </a:cubicBezTo>
                  <a:cubicBezTo>
                    <a:pt x="23" y="30"/>
                    <a:pt x="20" y="28"/>
                    <a:pt x="17" y="26"/>
                  </a:cubicBezTo>
                  <a:cubicBezTo>
                    <a:pt x="24" y="18"/>
                    <a:pt x="33" y="12"/>
                    <a:pt x="43" y="8"/>
                  </a:cubicBezTo>
                  <a:close/>
                  <a:moveTo>
                    <a:pt x="15" y="30"/>
                  </a:moveTo>
                  <a:cubicBezTo>
                    <a:pt x="18" y="32"/>
                    <a:pt x="21" y="34"/>
                    <a:pt x="25" y="35"/>
                  </a:cubicBezTo>
                  <a:cubicBezTo>
                    <a:pt x="22" y="44"/>
                    <a:pt x="20" y="54"/>
                    <a:pt x="20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51"/>
                    <a:pt x="8" y="39"/>
                    <a:pt x="15" y="30"/>
                  </a:cubicBez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270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7892" y="1419622"/>
            <a:ext cx="7466609" cy="2381260"/>
            <a:chOff x="817892" y="1419622"/>
            <a:chExt cx="7466609" cy="2381260"/>
          </a:xfrm>
        </p:grpSpPr>
        <p:sp>
          <p:nvSpPr>
            <p:cNvPr id="164" name="TextBox 163"/>
            <p:cNvSpPr txBox="1"/>
            <p:nvPr/>
          </p:nvSpPr>
          <p:spPr>
            <a:xfrm>
              <a:off x="1401031" y="1419622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accent1"/>
                  </a:solidFill>
                  <a:latin typeface="Roboto Lt" pitchFamily="2" charset="0"/>
                  <a:ea typeface="Roboto Lt" pitchFamily="2" charset="0"/>
                </a:rPr>
                <a:t>A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17892" y="1724448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401031" y="3098511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accent1"/>
                  </a:solidFill>
                  <a:latin typeface="Roboto Lt" pitchFamily="2" charset="0"/>
                  <a:ea typeface="Roboto Lt" pitchFamily="2" charset="0"/>
                </a:rPr>
                <a:t>D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817892" y="34033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660232" y="3098511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accent1"/>
                  </a:solidFill>
                  <a:latin typeface="Roboto Lt" pitchFamily="2" charset="0"/>
                  <a:ea typeface="Roboto Lt" pitchFamily="2" charset="0"/>
                </a:rPr>
                <a:t>C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649472" y="34033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660232" y="1495984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accent1"/>
                  </a:solidFill>
                  <a:latin typeface="Roboto Lt" pitchFamily="2" charset="0"/>
                  <a:ea typeface="Roboto Lt" pitchFamily="2" charset="0"/>
                </a:rPr>
                <a:t>B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649472" y="1800810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01264" y="4227934"/>
            <a:ext cx="6096058" cy="505734"/>
            <a:chOff x="1501264" y="4227934"/>
            <a:chExt cx="6096058" cy="505734"/>
          </a:xfrm>
        </p:grpSpPr>
        <p:sp>
          <p:nvSpPr>
            <p:cNvPr id="188" name="矩形 187"/>
            <p:cNvSpPr/>
            <p:nvPr/>
          </p:nvSpPr>
          <p:spPr>
            <a:xfrm>
              <a:off x="1501264" y="4229612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651826" y="4227934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0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91" name="直接连接符 190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团队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融合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097890" y="1915426"/>
            <a:ext cx="2971096" cy="674356"/>
            <a:chOff x="1097890" y="1915426"/>
            <a:chExt cx="2971096" cy="674356"/>
          </a:xfrm>
        </p:grpSpPr>
        <p:sp>
          <p:nvSpPr>
            <p:cNvPr id="131" name="Rounded Rectangle 43"/>
            <p:cNvSpPr/>
            <p:nvPr/>
          </p:nvSpPr>
          <p:spPr>
            <a:xfrm>
              <a:off x="2001276" y="1933148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063759" y="1915426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95" name="Straight Connector 1"/>
            <p:cNvCxnSpPr/>
            <p:nvPr/>
          </p:nvCxnSpPr>
          <p:spPr>
            <a:xfrm flipH="1">
              <a:off x="2835798" y="2008102"/>
              <a:ext cx="1233188" cy="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97890" y="21922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97890" y="3145670"/>
            <a:ext cx="2971096" cy="645348"/>
            <a:chOff x="1097890" y="3145670"/>
            <a:chExt cx="2971096" cy="645348"/>
          </a:xfrm>
        </p:grpSpPr>
        <p:sp>
          <p:nvSpPr>
            <p:cNvPr id="145" name="Rounded Rectangle 43"/>
            <p:cNvSpPr/>
            <p:nvPr/>
          </p:nvSpPr>
          <p:spPr>
            <a:xfrm>
              <a:off x="2001276" y="3163392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063759" y="3145670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59" name="Straight Connector 1"/>
            <p:cNvCxnSpPr/>
            <p:nvPr/>
          </p:nvCxnSpPr>
          <p:spPr>
            <a:xfrm flipH="1">
              <a:off x="2835798" y="3215712"/>
              <a:ext cx="1233188" cy="22634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097890" y="3393473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54651" y="2440542"/>
            <a:ext cx="3192924" cy="625435"/>
            <a:chOff x="4854651" y="2440542"/>
            <a:chExt cx="3192924" cy="625435"/>
          </a:xfrm>
        </p:grpSpPr>
        <p:cxnSp>
          <p:nvCxnSpPr>
            <p:cNvPr id="103" name="Straight Connector 1"/>
            <p:cNvCxnSpPr/>
            <p:nvPr/>
          </p:nvCxnSpPr>
          <p:spPr>
            <a:xfrm>
              <a:off x="4854651" y="2540519"/>
              <a:ext cx="1484239" cy="1549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6412546" y="2440542"/>
              <a:ext cx="1635029" cy="625435"/>
              <a:chOff x="6412546" y="2440542"/>
              <a:chExt cx="1635029" cy="625435"/>
            </a:xfrm>
          </p:grpSpPr>
          <p:sp>
            <p:nvSpPr>
              <p:cNvPr id="134" name="Rounded Rectangle 43"/>
              <p:cNvSpPr/>
              <p:nvPr/>
            </p:nvSpPr>
            <p:spPr>
              <a:xfrm>
                <a:off x="6412546" y="2458264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75029" y="2440542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 smtClean="0">
                    <a:solidFill>
                      <a:schemeClr val="bg1"/>
                    </a:solidFill>
                    <a:latin typeface="Lato" pitchFamily="34" charset="0"/>
                  </a:rPr>
                  <a:t>添加内容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412546" y="2668432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854652" y="3593539"/>
            <a:ext cx="3192923" cy="628287"/>
            <a:chOff x="4854652" y="3593539"/>
            <a:chExt cx="3192923" cy="628287"/>
          </a:xfrm>
        </p:grpSpPr>
        <p:sp>
          <p:nvSpPr>
            <p:cNvPr id="157" name="Rounded Rectangle 43"/>
            <p:cNvSpPr/>
            <p:nvPr/>
          </p:nvSpPr>
          <p:spPr>
            <a:xfrm>
              <a:off x="6445723" y="3611261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508206" y="3593539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44" name="Straight Connector 1"/>
            <p:cNvCxnSpPr/>
            <p:nvPr/>
          </p:nvCxnSpPr>
          <p:spPr>
            <a:xfrm>
              <a:off x="4854652" y="3686819"/>
              <a:ext cx="1484239" cy="1549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6412546" y="3824281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sp>
        <p:nvSpPr>
          <p:cNvPr id="165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Freeform 6"/>
          <p:cNvSpPr>
            <a:spLocks/>
          </p:cNvSpPr>
          <p:nvPr/>
        </p:nvSpPr>
        <p:spPr bwMode="auto">
          <a:xfrm>
            <a:off x="3915918" y="1429719"/>
            <a:ext cx="938734" cy="815678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增长</a:t>
            </a:r>
            <a:endParaRPr lang="zh-CN" altLang="en-US" sz="14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82" name="Freeform 7"/>
          <p:cNvSpPr>
            <a:spLocks/>
          </p:cNvSpPr>
          <p:nvPr/>
        </p:nvSpPr>
        <p:spPr bwMode="auto">
          <a:xfrm>
            <a:off x="3592459" y="2417676"/>
            <a:ext cx="1585652" cy="383229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endParaRPr lang="zh-CN" altLang="en-US" sz="14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3276032" y="2976695"/>
            <a:ext cx="2225537" cy="379713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91" name="Freeform 10"/>
          <p:cNvSpPr>
            <a:spLocks/>
          </p:cNvSpPr>
          <p:nvPr/>
        </p:nvSpPr>
        <p:spPr bwMode="auto">
          <a:xfrm>
            <a:off x="3915918" y="2245397"/>
            <a:ext cx="1037178" cy="17227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lumOff val="25000"/>
              <a:alpha val="54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11"/>
          <p:cNvSpPr>
            <a:spLocks/>
          </p:cNvSpPr>
          <p:nvPr/>
        </p:nvSpPr>
        <p:spPr bwMode="auto">
          <a:xfrm>
            <a:off x="3592459" y="2800903"/>
            <a:ext cx="1687611" cy="175793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  <a:alpha val="46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12"/>
          <p:cNvSpPr>
            <a:spLocks/>
          </p:cNvSpPr>
          <p:nvPr/>
        </p:nvSpPr>
        <p:spPr bwMode="auto">
          <a:xfrm>
            <a:off x="3276032" y="3356408"/>
            <a:ext cx="2327496" cy="175793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  <a:alpha val="38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Freeform 9"/>
          <p:cNvSpPr>
            <a:spLocks/>
          </p:cNvSpPr>
          <p:nvPr/>
        </p:nvSpPr>
        <p:spPr bwMode="auto">
          <a:xfrm>
            <a:off x="2787327" y="3532201"/>
            <a:ext cx="3206460" cy="675044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添加内容</a:t>
            </a:r>
          </a:p>
        </p:txBody>
      </p:sp>
      <p:cxnSp>
        <p:nvCxnSpPr>
          <p:cNvPr id="173" name="直接连接符 172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提高效率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9" grpId="0" animBg="1"/>
      <p:bldP spid="91" grpId="0" animBg="1"/>
      <p:bldP spid="93" grpId="0" animBg="1"/>
      <p:bldP spid="94" grpId="0" animBg="1"/>
      <p:bldP spid="90" grpId="0" animBg="1"/>
      <p:bldP spid="1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819909" y="1886100"/>
            <a:ext cx="658396" cy="1390465"/>
            <a:chOff x="2819909" y="2099432"/>
            <a:chExt cx="658396" cy="1390465"/>
          </a:xfrm>
        </p:grpSpPr>
        <p:cxnSp>
          <p:nvCxnSpPr>
            <p:cNvPr id="101" name="Straight Connector 96"/>
            <p:cNvCxnSpPr/>
            <p:nvPr/>
          </p:nvCxnSpPr>
          <p:spPr>
            <a:xfrm flipH="1" flipV="1">
              <a:off x="2824270" y="2099432"/>
              <a:ext cx="654035" cy="1355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96"/>
            <p:cNvCxnSpPr/>
            <p:nvPr/>
          </p:nvCxnSpPr>
          <p:spPr>
            <a:xfrm flipH="1">
              <a:off x="2819909" y="3489293"/>
              <a:ext cx="658396" cy="604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792654" y="1886401"/>
            <a:ext cx="681273" cy="1390316"/>
            <a:chOff x="5792654" y="2099733"/>
            <a:chExt cx="681273" cy="1390316"/>
          </a:xfrm>
        </p:grpSpPr>
        <p:cxnSp>
          <p:nvCxnSpPr>
            <p:cNvPr id="103" name="Straight Connector 96"/>
            <p:cNvCxnSpPr/>
            <p:nvPr/>
          </p:nvCxnSpPr>
          <p:spPr>
            <a:xfrm flipV="1">
              <a:off x="5792654" y="2099733"/>
              <a:ext cx="681273" cy="1054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96"/>
            <p:cNvCxnSpPr/>
            <p:nvPr/>
          </p:nvCxnSpPr>
          <p:spPr>
            <a:xfrm>
              <a:off x="5792654" y="3489293"/>
              <a:ext cx="673627" cy="756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44"/>
          <p:cNvGrpSpPr/>
          <p:nvPr/>
        </p:nvGrpSpPr>
        <p:grpSpPr>
          <a:xfrm>
            <a:off x="3478305" y="1419622"/>
            <a:ext cx="2317274" cy="2324099"/>
            <a:chOff x="3286082" y="1604973"/>
            <a:chExt cx="2530959" cy="2538413"/>
          </a:xfrm>
          <a:gradFill>
            <a:gsLst>
              <a:gs pos="0">
                <a:srgbClr val="03D4A8">
                  <a:alpha val="5000"/>
                </a:srgbClr>
              </a:gs>
              <a:gs pos="25000">
                <a:srgbClr val="21D6E0">
                  <a:alpha val="26000"/>
                </a:srgbClr>
              </a:gs>
              <a:gs pos="75000">
                <a:srgbClr val="0087E6">
                  <a:alpha val="31000"/>
                </a:srgbClr>
              </a:gs>
              <a:gs pos="100000">
                <a:srgbClr val="005CBF">
                  <a:alpha val="7000"/>
                </a:srgbClr>
              </a:gs>
            </a:gsLst>
            <a:lin ang="2700000" scaled="0"/>
          </a:gradFill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3286082" y="1604974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3286082" y="3124401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09" name="Freeform 11"/>
            <p:cNvSpPr>
              <a:spLocks/>
            </p:cNvSpPr>
            <p:nvPr/>
          </p:nvSpPr>
          <p:spPr bwMode="auto">
            <a:xfrm>
              <a:off x="4794862" y="1604973"/>
              <a:ext cx="1018985" cy="2535218"/>
            </a:xfrm>
            <a:custGeom>
              <a:avLst/>
              <a:gdLst>
                <a:gd name="T0" fmla="*/ 0 w 311"/>
                <a:gd name="T1" fmla="*/ 156 h 774"/>
                <a:gd name="T2" fmla="*/ 156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1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6 w 311"/>
                <a:gd name="T19" fmla="*/ 774 h 774"/>
                <a:gd name="T20" fmla="*/ 0 w 311"/>
                <a:gd name="T21" fmla="*/ 619 h 774"/>
                <a:gd name="T22" fmla="*/ 41 w 311"/>
                <a:gd name="T23" fmla="*/ 514 h 774"/>
                <a:gd name="T24" fmla="*/ 41 w 311"/>
                <a:gd name="T25" fmla="*/ 512 h 774"/>
                <a:gd name="T26" fmla="*/ 102 w 311"/>
                <a:gd name="T27" fmla="*/ 388 h 774"/>
                <a:gd name="T28" fmla="*/ 41 w 311"/>
                <a:gd name="T29" fmla="*/ 264 h 774"/>
                <a:gd name="T30" fmla="*/ 41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70" y="0"/>
                    <a:pt x="156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5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1" y="339"/>
                    <a:pt x="211" y="388"/>
                  </a:cubicBezTo>
                  <a:cubicBezTo>
                    <a:pt x="211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5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6" y="774"/>
                  </a:cubicBezTo>
                  <a:cubicBezTo>
                    <a:pt x="70" y="774"/>
                    <a:pt x="0" y="705"/>
                    <a:pt x="0" y="619"/>
                  </a:cubicBezTo>
                  <a:cubicBezTo>
                    <a:pt x="0" y="578"/>
                    <a:pt x="15" y="541"/>
                    <a:pt x="41" y="514"/>
                  </a:cubicBezTo>
                  <a:cubicBezTo>
                    <a:pt x="41" y="512"/>
                    <a:pt x="41" y="512"/>
                    <a:pt x="41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1" y="264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11" name="Freeform 12"/>
            <p:cNvSpPr>
              <a:spLocks/>
            </p:cNvSpPr>
            <p:nvPr/>
          </p:nvSpPr>
          <p:spPr bwMode="auto">
            <a:xfrm>
              <a:off x="3286082" y="1604973"/>
              <a:ext cx="1017920" cy="2535218"/>
            </a:xfrm>
            <a:custGeom>
              <a:avLst/>
              <a:gdLst>
                <a:gd name="T0" fmla="*/ 0 w 311"/>
                <a:gd name="T1" fmla="*/ 156 h 774"/>
                <a:gd name="T2" fmla="*/ 155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0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5 w 311"/>
                <a:gd name="T19" fmla="*/ 774 h 774"/>
                <a:gd name="T20" fmla="*/ 0 w 311"/>
                <a:gd name="T21" fmla="*/ 619 h 774"/>
                <a:gd name="T22" fmla="*/ 40 w 311"/>
                <a:gd name="T23" fmla="*/ 514 h 774"/>
                <a:gd name="T24" fmla="*/ 40 w 311"/>
                <a:gd name="T25" fmla="*/ 512 h 774"/>
                <a:gd name="T26" fmla="*/ 102 w 311"/>
                <a:gd name="T27" fmla="*/ 388 h 774"/>
                <a:gd name="T28" fmla="*/ 40 w 311"/>
                <a:gd name="T29" fmla="*/ 264 h 774"/>
                <a:gd name="T30" fmla="*/ 40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69" y="0"/>
                    <a:pt x="155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4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0" y="339"/>
                    <a:pt x="210" y="388"/>
                  </a:cubicBezTo>
                  <a:cubicBezTo>
                    <a:pt x="210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4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5" y="774"/>
                  </a:cubicBezTo>
                  <a:cubicBezTo>
                    <a:pt x="69" y="774"/>
                    <a:pt x="0" y="705"/>
                    <a:pt x="0" y="619"/>
                  </a:cubicBezTo>
                  <a:cubicBezTo>
                    <a:pt x="0" y="578"/>
                    <a:pt x="15" y="541"/>
                    <a:pt x="40" y="514"/>
                  </a:cubicBezTo>
                  <a:cubicBezTo>
                    <a:pt x="40" y="512"/>
                    <a:pt x="40" y="512"/>
                    <a:pt x="40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0" y="264"/>
                  </a:cubicBezTo>
                  <a:cubicBezTo>
                    <a:pt x="40" y="261"/>
                    <a:pt x="40" y="261"/>
                    <a:pt x="40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41670" y="1482990"/>
            <a:ext cx="806220" cy="806220"/>
            <a:chOff x="3541670" y="1696322"/>
            <a:chExt cx="806220" cy="806220"/>
          </a:xfrm>
        </p:grpSpPr>
        <p:sp>
          <p:nvSpPr>
            <p:cNvPr id="114" name="Oval 7"/>
            <p:cNvSpPr>
              <a:spLocks noChangeArrowheads="1"/>
            </p:cNvSpPr>
            <p:nvPr/>
          </p:nvSpPr>
          <p:spPr bwMode="auto">
            <a:xfrm>
              <a:off x="3541670" y="1696322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633088" y="1834627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31840" y="1482990"/>
            <a:ext cx="806220" cy="806220"/>
            <a:chOff x="4931840" y="1696322"/>
            <a:chExt cx="806220" cy="806220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4931840" y="1696322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025154" y="1834627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31840" y="2874133"/>
            <a:ext cx="806220" cy="806220"/>
            <a:chOff x="4931840" y="3087465"/>
            <a:chExt cx="806220" cy="806220"/>
          </a:xfrm>
        </p:grpSpPr>
        <p:sp>
          <p:nvSpPr>
            <p:cNvPr id="112" name="Oval 9"/>
            <p:cNvSpPr>
              <a:spLocks noChangeArrowheads="1"/>
            </p:cNvSpPr>
            <p:nvPr/>
          </p:nvSpPr>
          <p:spPr bwMode="auto">
            <a:xfrm>
              <a:off x="4931840" y="3087465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025154" y="3234885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41670" y="2874133"/>
            <a:ext cx="806220" cy="806220"/>
            <a:chOff x="3541670" y="3087465"/>
            <a:chExt cx="806220" cy="806220"/>
          </a:xfrm>
        </p:grpSpPr>
        <p:sp>
          <p:nvSpPr>
            <p:cNvPr id="116" name="Oval 10"/>
            <p:cNvSpPr>
              <a:spLocks noChangeArrowheads="1"/>
            </p:cNvSpPr>
            <p:nvPr/>
          </p:nvSpPr>
          <p:spPr bwMode="auto">
            <a:xfrm>
              <a:off x="3541670" y="3087465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33088" y="3234885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7933" y="1544351"/>
            <a:ext cx="1635029" cy="2194856"/>
            <a:chOff x="1007933" y="1757683"/>
            <a:chExt cx="1635029" cy="2194856"/>
          </a:xfrm>
        </p:grpSpPr>
        <p:sp>
          <p:nvSpPr>
            <p:cNvPr id="144" name="TextBox 143"/>
            <p:cNvSpPr txBox="1"/>
            <p:nvPr/>
          </p:nvSpPr>
          <p:spPr>
            <a:xfrm>
              <a:off x="1490082" y="1757683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01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07933" y="2008616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490082" y="3304061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04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07933" y="3554994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68163" y="1549566"/>
            <a:ext cx="1648397" cy="2189641"/>
            <a:chOff x="6568163" y="1762898"/>
            <a:chExt cx="1648397" cy="2189641"/>
          </a:xfrm>
        </p:grpSpPr>
        <p:sp>
          <p:nvSpPr>
            <p:cNvPr id="149" name="TextBox 148"/>
            <p:cNvSpPr txBox="1"/>
            <p:nvPr/>
          </p:nvSpPr>
          <p:spPr>
            <a:xfrm>
              <a:off x="6568163" y="3304061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03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581531" y="3554994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568163" y="1762898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02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581531" y="2013831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40521" y="4110920"/>
            <a:ext cx="6096058" cy="624595"/>
            <a:chOff x="1440521" y="4110920"/>
            <a:chExt cx="6096058" cy="624595"/>
          </a:xfrm>
        </p:grpSpPr>
        <p:sp>
          <p:nvSpPr>
            <p:cNvPr id="153" name="矩形 152"/>
            <p:cNvSpPr/>
            <p:nvPr/>
          </p:nvSpPr>
          <p:spPr>
            <a:xfrm>
              <a:off x="1440521" y="4112598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591083" y="4110920"/>
              <a:ext cx="4042327" cy="624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5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56" name="直接连接符 155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3" name="Group 71"/>
          <p:cNvGrpSpPr/>
          <p:nvPr/>
        </p:nvGrpSpPr>
        <p:grpSpPr>
          <a:xfrm>
            <a:off x="2615834" y="1779336"/>
            <a:ext cx="3805411" cy="2029623"/>
            <a:chOff x="2543404" y="1589764"/>
            <a:chExt cx="4386050" cy="23393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3512913" y="3090544"/>
              <a:ext cx="828734" cy="838528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Oval 7"/>
            <p:cNvSpPr>
              <a:spLocks noChangeArrowheads="1"/>
            </p:cNvSpPr>
            <p:nvPr/>
          </p:nvSpPr>
          <p:spPr bwMode="auto">
            <a:xfrm>
              <a:off x="3914159" y="1902873"/>
              <a:ext cx="929114" cy="940130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Oval 9"/>
            <p:cNvSpPr>
              <a:spLocks noChangeArrowheads="1"/>
            </p:cNvSpPr>
            <p:nvPr/>
          </p:nvSpPr>
          <p:spPr bwMode="auto">
            <a:xfrm>
              <a:off x="4894954" y="2691478"/>
              <a:ext cx="1057646" cy="1062542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Oval 11"/>
            <p:cNvSpPr>
              <a:spLocks noChangeArrowheads="1"/>
            </p:cNvSpPr>
            <p:nvPr/>
          </p:nvSpPr>
          <p:spPr bwMode="auto">
            <a:xfrm>
              <a:off x="5783671" y="1589764"/>
              <a:ext cx="1145783" cy="1142111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9" name="Oval 13"/>
            <p:cNvSpPr>
              <a:spLocks noChangeArrowheads="1"/>
            </p:cNvSpPr>
            <p:nvPr/>
          </p:nvSpPr>
          <p:spPr bwMode="auto">
            <a:xfrm>
              <a:off x="2543404" y="2476032"/>
              <a:ext cx="727132" cy="736926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0" name="Freeform 15"/>
            <p:cNvSpPr>
              <a:spLocks/>
            </p:cNvSpPr>
            <p:nvPr/>
          </p:nvSpPr>
          <p:spPr bwMode="auto">
            <a:xfrm>
              <a:off x="3082020" y="2854288"/>
              <a:ext cx="701426" cy="581461"/>
            </a:xfrm>
            <a:custGeom>
              <a:avLst/>
              <a:gdLst>
                <a:gd name="T0" fmla="*/ 0 w 104"/>
                <a:gd name="T1" fmla="*/ 46 h 86"/>
                <a:gd name="T2" fmla="*/ 28 w 104"/>
                <a:gd name="T3" fmla="*/ 0 h 86"/>
                <a:gd name="T4" fmla="*/ 28 w 104"/>
                <a:gd name="T5" fmla="*/ 0 h 86"/>
                <a:gd name="T6" fmla="*/ 81 w 104"/>
                <a:gd name="T7" fmla="*/ 44 h 86"/>
                <a:gd name="T8" fmla="*/ 103 w 104"/>
                <a:gd name="T9" fmla="*/ 39 h 86"/>
                <a:gd name="T10" fmla="*/ 104 w 104"/>
                <a:gd name="T11" fmla="*/ 39 h 86"/>
                <a:gd name="T12" fmla="*/ 65 w 104"/>
                <a:gd name="T13" fmla="*/ 86 h 86"/>
                <a:gd name="T14" fmla="*/ 65 w 104"/>
                <a:gd name="T15" fmla="*/ 86 h 86"/>
                <a:gd name="T16" fmla="*/ 12 w 104"/>
                <a:gd name="T17" fmla="*/ 44 h 86"/>
                <a:gd name="T18" fmla="*/ 0 w 104"/>
                <a:gd name="T19" fmla="*/ 4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86">
                  <a:moveTo>
                    <a:pt x="0" y="46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25"/>
                    <a:pt x="54" y="44"/>
                    <a:pt x="81" y="44"/>
                  </a:cubicBezTo>
                  <a:cubicBezTo>
                    <a:pt x="89" y="44"/>
                    <a:pt x="97" y="42"/>
                    <a:pt x="103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59" y="62"/>
                    <a:pt x="38" y="44"/>
                    <a:pt x="12" y="44"/>
                  </a:cubicBezTo>
                  <a:cubicBezTo>
                    <a:pt x="8" y="44"/>
                    <a:pt x="4" y="45"/>
                    <a:pt x="0" y="46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1" name="Freeform 16"/>
            <p:cNvSpPr>
              <a:spLocks/>
            </p:cNvSpPr>
            <p:nvPr/>
          </p:nvSpPr>
          <p:spPr bwMode="auto">
            <a:xfrm>
              <a:off x="3877703" y="2671893"/>
              <a:ext cx="559426" cy="567995"/>
            </a:xfrm>
            <a:custGeom>
              <a:avLst/>
              <a:gdLst>
                <a:gd name="T0" fmla="*/ 0 w 83"/>
                <a:gd name="T1" fmla="*/ 63 h 84"/>
                <a:gd name="T2" fmla="*/ 0 w 83"/>
                <a:gd name="T3" fmla="*/ 63 h 84"/>
                <a:gd name="T4" fmla="*/ 54 w 83"/>
                <a:gd name="T5" fmla="*/ 84 h 84"/>
                <a:gd name="T6" fmla="*/ 54 w 83"/>
                <a:gd name="T7" fmla="*/ 84 h 84"/>
                <a:gd name="T8" fmla="*/ 53 w 83"/>
                <a:gd name="T9" fmla="*/ 72 h 84"/>
                <a:gd name="T10" fmla="*/ 83 w 83"/>
                <a:gd name="T11" fmla="*/ 23 h 84"/>
                <a:gd name="T12" fmla="*/ 83 w 83"/>
                <a:gd name="T13" fmla="*/ 23 h 84"/>
                <a:gd name="T14" fmla="*/ 22 w 83"/>
                <a:gd name="T15" fmla="*/ 0 h 84"/>
                <a:gd name="T16" fmla="*/ 24 w 83"/>
                <a:gd name="T17" fmla="*/ 17 h 84"/>
                <a:gd name="T18" fmla="*/ 0 w 83"/>
                <a:gd name="T1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3" y="80"/>
                    <a:pt x="53" y="76"/>
                    <a:pt x="53" y="72"/>
                  </a:cubicBezTo>
                  <a:cubicBezTo>
                    <a:pt x="53" y="51"/>
                    <a:pt x="65" y="32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6"/>
                    <a:pt x="24" y="11"/>
                    <a:pt x="24" y="17"/>
                  </a:cubicBezTo>
                  <a:cubicBezTo>
                    <a:pt x="24" y="36"/>
                    <a:pt x="15" y="53"/>
                    <a:pt x="0" y="63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2" name="Freeform 17"/>
            <p:cNvSpPr>
              <a:spLocks/>
            </p:cNvSpPr>
            <p:nvPr/>
          </p:nvSpPr>
          <p:spPr bwMode="auto">
            <a:xfrm>
              <a:off x="4598715" y="2502963"/>
              <a:ext cx="599822" cy="554530"/>
            </a:xfrm>
            <a:custGeom>
              <a:avLst/>
              <a:gdLst>
                <a:gd name="T0" fmla="*/ 0 w 89"/>
                <a:gd name="T1" fmla="*/ 40 h 82"/>
                <a:gd name="T2" fmla="*/ 32 w 89"/>
                <a:gd name="T3" fmla="*/ 0 h 82"/>
                <a:gd name="T4" fmla="*/ 32 w 89"/>
                <a:gd name="T5" fmla="*/ 0 h 82"/>
                <a:gd name="T6" fmla="*/ 79 w 89"/>
                <a:gd name="T7" fmla="*/ 38 h 82"/>
                <a:gd name="T8" fmla="*/ 89 w 89"/>
                <a:gd name="T9" fmla="*/ 37 h 82"/>
                <a:gd name="T10" fmla="*/ 89 w 89"/>
                <a:gd name="T11" fmla="*/ 37 h 82"/>
                <a:gd name="T12" fmla="*/ 48 w 89"/>
                <a:gd name="T13" fmla="*/ 82 h 82"/>
                <a:gd name="T14" fmla="*/ 47 w 89"/>
                <a:gd name="T15" fmla="*/ 82 h 82"/>
                <a:gd name="T16" fmla="*/ 0 w 89"/>
                <a:gd name="T17" fmla="*/ 41 h 82"/>
                <a:gd name="T18" fmla="*/ 0 w 89"/>
                <a:gd name="T19" fmla="*/ 41 h 82"/>
                <a:gd name="T20" fmla="*/ 0 w 89"/>
                <a:gd name="T21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82">
                  <a:moveTo>
                    <a:pt x="0" y="4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22"/>
                    <a:pt x="56" y="38"/>
                    <a:pt x="79" y="38"/>
                  </a:cubicBezTo>
                  <a:cubicBezTo>
                    <a:pt x="82" y="38"/>
                    <a:pt x="86" y="38"/>
                    <a:pt x="89" y="37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5" y="59"/>
                    <a:pt x="25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5548638" y="2420947"/>
              <a:ext cx="640219" cy="602270"/>
            </a:xfrm>
            <a:custGeom>
              <a:avLst/>
              <a:gdLst>
                <a:gd name="T0" fmla="*/ 0 w 95"/>
                <a:gd name="T1" fmla="*/ 43 h 89"/>
                <a:gd name="T2" fmla="*/ 53 w 95"/>
                <a:gd name="T3" fmla="*/ 89 h 89"/>
                <a:gd name="T4" fmla="*/ 95 w 95"/>
                <a:gd name="T5" fmla="*/ 42 h 89"/>
                <a:gd name="T6" fmla="*/ 44 w 95"/>
                <a:gd name="T7" fmla="*/ 0 h 89"/>
                <a:gd name="T8" fmla="*/ 0 w 95"/>
                <a:gd name="T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9">
                  <a:moveTo>
                    <a:pt x="0" y="43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6" y="66"/>
                    <a:pt x="73" y="47"/>
                    <a:pt x="95" y="4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22"/>
                    <a:pt x="22" y="39"/>
                    <a:pt x="0" y="43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38775" y="3169590"/>
            <a:ext cx="555465" cy="551216"/>
            <a:chOff x="3538775" y="3169590"/>
            <a:chExt cx="555465" cy="551216"/>
          </a:xfrm>
        </p:grpSpPr>
        <p:sp>
          <p:nvSpPr>
            <p:cNvPr id="125" name="Oval 6"/>
            <p:cNvSpPr>
              <a:spLocks noChangeArrowheads="1"/>
            </p:cNvSpPr>
            <p:nvPr/>
          </p:nvSpPr>
          <p:spPr bwMode="auto">
            <a:xfrm>
              <a:off x="3538775" y="3169590"/>
              <a:ext cx="555465" cy="551216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29" name="Group 21"/>
            <p:cNvGrpSpPr/>
            <p:nvPr/>
          </p:nvGrpSpPr>
          <p:grpSpPr>
            <a:xfrm>
              <a:off x="3695622" y="3320214"/>
              <a:ext cx="241770" cy="249966"/>
              <a:chOff x="209551" y="3594100"/>
              <a:chExt cx="280988" cy="290513"/>
            </a:xfrm>
            <a:solidFill>
              <a:schemeClr val="bg1"/>
            </a:solidFill>
          </p:grpSpPr>
          <p:sp>
            <p:nvSpPr>
              <p:cNvPr id="130" name="Freeform 154"/>
              <p:cNvSpPr>
                <a:spLocks noEditPoints="1"/>
              </p:cNvSpPr>
              <p:nvPr/>
            </p:nvSpPr>
            <p:spPr bwMode="auto">
              <a:xfrm>
                <a:off x="209551" y="3594100"/>
                <a:ext cx="280988" cy="290513"/>
              </a:xfrm>
              <a:custGeom>
                <a:avLst/>
                <a:gdLst/>
                <a:ahLst/>
                <a:cxnLst>
                  <a:cxn ang="0">
                    <a:pos x="25" y="104"/>
                  </a:cxn>
                  <a:cxn ang="0">
                    <a:pos x="40" y="103"/>
                  </a:cxn>
                  <a:cxn ang="0">
                    <a:pos x="84" y="103"/>
                  </a:cxn>
                  <a:cxn ang="0">
                    <a:pos x="99" y="104"/>
                  </a:cxn>
                  <a:cxn ang="0">
                    <a:pos x="108" y="64"/>
                  </a:cxn>
                  <a:cxn ang="0">
                    <a:pos x="99" y="24"/>
                  </a:cxn>
                  <a:cxn ang="0">
                    <a:pos x="62" y="0"/>
                  </a:cxn>
                  <a:cxn ang="0">
                    <a:pos x="25" y="24"/>
                  </a:cxn>
                  <a:cxn ang="0">
                    <a:pos x="16" y="64"/>
                  </a:cxn>
                  <a:cxn ang="0">
                    <a:pos x="62" y="124"/>
                  </a:cxn>
                  <a:cxn ang="0">
                    <a:pos x="62" y="95"/>
                  </a:cxn>
                  <a:cxn ang="0">
                    <a:pos x="62" y="124"/>
                  </a:cxn>
                  <a:cxn ang="0">
                    <a:pos x="39" y="50"/>
                  </a:cxn>
                  <a:cxn ang="0">
                    <a:pos x="62" y="37"/>
                  </a:cxn>
                  <a:cxn ang="0">
                    <a:pos x="85" y="50"/>
                  </a:cxn>
                  <a:cxn ang="0">
                    <a:pos x="85" y="78"/>
                  </a:cxn>
                  <a:cxn ang="0">
                    <a:pos x="62" y="91"/>
                  </a:cxn>
                  <a:cxn ang="0">
                    <a:pos x="39" y="78"/>
                  </a:cxn>
                  <a:cxn ang="0">
                    <a:pos x="34" y="74"/>
                  </a:cxn>
                  <a:cxn ang="0">
                    <a:pos x="34" y="54"/>
                  </a:cxn>
                  <a:cxn ang="0">
                    <a:pos x="34" y="74"/>
                  </a:cxn>
                  <a:cxn ang="0">
                    <a:pos x="42" y="30"/>
                  </a:cxn>
                  <a:cxn ang="0">
                    <a:pos x="48" y="40"/>
                  </a:cxn>
                  <a:cxn ang="0">
                    <a:pos x="67" y="35"/>
                  </a:cxn>
                  <a:cxn ang="0">
                    <a:pos x="85" y="45"/>
                  </a:cxn>
                  <a:cxn ang="0">
                    <a:pos x="67" y="35"/>
                  </a:cxn>
                  <a:cxn ang="0">
                    <a:pos x="102" y="64"/>
                  </a:cxn>
                  <a:cxn ang="0">
                    <a:pos x="90" y="64"/>
                  </a:cxn>
                  <a:cxn ang="0">
                    <a:pos x="85" y="83"/>
                  </a:cxn>
                  <a:cxn ang="0">
                    <a:pos x="67" y="93"/>
                  </a:cxn>
                  <a:cxn ang="0">
                    <a:pos x="85" y="83"/>
                  </a:cxn>
                  <a:cxn ang="0">
                    <a:pos x="57" y="93"/>
                  </a:cxn>
                  <a:cxn ang="0">
                    <a:pos x="39" y="83"/>
                  </a:cxn>
                  <a:cxn ang="0">
                    <a:pos x="116" y="94"/>
                  </a:cxn>
                  <a:cxn ang="0">
                    <a:pos x="86" y="99"/>
                  </a:cxn>
                  <a:cxn ang="0">
                    <a:pos x="105" y="67"/>
                  </a:cxn>
                  <a:cxn ang="0">
                    <a:pos x="99" y="28"/>
                  </a:cxn>
                  <a:cxn ang="0">
                    <a:pos x="105" y="61"/>
                  </a:cxn>
                  <a:cxn ang="0">
                    <a:pos x="86" y="29"/>
                  </a:cxn>
                  <a:cxn ang="0">
                    <a:pos x="62" y="4"/>
                  </a:cxn>
                  <a:cxn ang="0">
                    <a:pos x="62" y="33"/>
                  </a:cxn>
                  <a:cxn ang="0">
                    <a:pos x="62" y="4"/>
                  </a:cxn>
                  <a:cxn ang="0">
                    <a:pos x="25" y="28"/>
                  </a:cxn>
                  <a:cxn ang="0">
                    <a:pos x="35" y="48"/>
                  </a:cxn>
                  <a:cxn ang="0">
                    <a:pos x="8" y="34"/>
                  </a:cxn>
                  <a:cxn ang="0">
                    <a:pos x="35" y="80"/>
                  </a:cxn>
                  <a:cxn ang="0">
                    <a:pos x="25" y="100"/>
                  </a:cxn>
                  <a:cxn ang="0">
                    <a:pos x="8" y="94"/>
                  </a:cxn>
                </a:cxnLst>
                <a:rect l="0" t="0" r="r" b="b"/>
                <a:pathLst>
                  <a:path w="124" h="128">
                    <a:moveTo>
                      <a:pt x="4" y="96"/>
                    </a:moveTo>
                    <a:cubicBezTo>
                      <a:pt x="7" y="101"/>
                      <a:pt x="14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9" y="104"/>
                      <a:pt x="34" y="104"/>
                      <a:pt x="40" y="103"/>
                    </a:cubicBezTo>
                    <a:cubicBezTo>
                      <a:pt x="45" y="118"/>
                      <a:pt x="53" y="128"/>
                      <a:pt x="62" y="128"/>
                    </a:cubicBezTo>
                    <a:cubicBezTo>
                      <a:pt x="71" y="128"/>
                      <a:pt x="79" y="118"/>
                      <a:pt x="84" y="103"/>
                    </a:cubicBezTo>
                    <a:cubicBezTo>
                      <a:pt x="90" y="104"/>
                      <a:pt x="95" y="104"/>
                      <a:pt x="99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110" y="104"/>
                      <a:pt x="117" y="101"/>
                      <a:pt x="120" y="96"/>
                    </a:cubicBezTo>
                    <a:cubicBezTo>
                      <a:pt x="124" y="89"/>
                      <a:pt x="120" y="77"/>
                      <a:pt x="108" y="64"/>
                    </a:cubicBezTo>
                    <a:cubicBezTo>
                      <a:pt x="120" y="51"/>
                      <a:pt x="124" y="39"/>
                      <a:pt x="120" y="32"/>
                    </a:cubicBezTo>
                    <a:cubicBezTo>
                      <a:pt x="117" y="27"/>
                      <a:pt x="110" y="24"/>
                      <a:pt x="99" y="24"/>
                    </a:cubicBezTo>
                    <a:cubicBezTo>
                      <a:pt x="95" y="24"/>
                      <a:pt x="90" y="24"/>
                      <a:pt x="84" y="25"/>
                    </a:cubicBezTo>
                    <a:cubicBezTo>
                      <a:pt x="79" y="10"/>
                      <a:pt x="71" y="0"/>
                      <a:pt x="62" y="0"/>
                    </a:cubicBezTo>
                    <a:cubicBezTo>
                      <a:pt x="53" y="0"/>
                      <a:pt x="45" y="10"/>
                      <a:pt x="40" y="25"/>
                    </a:cubicBezTo>
                    <a:cubicBezTo>
                      <a:pt x="34" y="24"/>
                      <a:pt x="29" y="24"/>
                      <a:pt x="25" y="24"/>
                    </a:cubicBezTo>
                    <a:cubicBezTo>
                      <a:pt x="14" y="24"/>
                      <a:pt x="7" y="27"/>
                      <a:pt x="4" y="32"/>
                    </a:cubicBezTo>
                    <a:cubicBezTo>
                      <a:pt x="0" y="39"/>
                      <a:pt x="4" y="51"/>
                      <a:pt x="16" y="64"/>
                    </a:cubicBezTo>
                    <a:cubicBezTo>
                      <a:pt x="4" y="77"/>
                      <a:pt x="0" y="89"/>
                      <a:pt x="4" y="96"/>
                    </a:cubicBezTo>
                    <a:close/>
                    <a:moveTo>
                      <a:pt x="62" y="124"/>
                    </a:moveTo>
                    <a:cubicBezTo>
                      <a:pt x="55" y="124"/>
                      <a:pt x="48" y="115"/>
                      <a:pt x="43" y="102"/>
                    </a:cubicBezTo>
                    <a:cubicBezTo>
                      <a:pt x="50" y="100"/>
                      <a:pt x="56" y="98"/>
                      <a:pt x="62" y="95"/>
                    </a:cubicBezTo>
                    <a:cubicBezTo>
                      <a:pt x="68" y="98"/>
                      <a:pt x="74" y="100"/>
                      <a:pt x="81" y="102"/>
                    </a:cubicBezTo>
                    <a:cubicBezTo>
                      <a:pt x="76" y="115"/>
                      <a:pt x="69" y="124"/>
                      <a:pt x="62" y="124"/>
                    </a:cubicBezTo>
                    <a:close/>
                    <a:moveTo>
                      <a:pt x="38" y="64"/>
                    </a:moveTo>
                    <a:cubicBezTo>
                      <a:pt x="38" y="59"/>
                      <a:pt x="38" y="55"/>
                      <a:pt x="39" y="50"/>
                    </a:cubicBezTo>
                    <a:cubicBezTo>
                      <a:pt x="42" y="48"/>
                      <a:pt x="46" y="46"/>
                      <a:pt x="50" y="43"/>
                    </a:cubicBezTo>
                    <a:cubicBezTo>
                      <a:pt x="54" y="41"/>
                      <a:pt x="58" y="39"/>
                      <a:pt x="62" y="37"/>
                    </a:cubicBezTo>
                    <a:cubicBezTo>
                      <a:pt x="66" y="39"/>
                      <a:pt x="70" y="41"/>
                      <a:pt x="74" y="43"/>
                    </a:cubicBezTo>
                    <a:cubicBezTo>
                      <a:pt x="78" y="46"/>
                      <a:pt x="82" y="48"/>
                      <a:pt x="85" y="50"/>
                    </a:cubicBezTo>
                    <a:cubicBezTo>
                      <a:pt x="86" y="55"/>
                      <a:pt x="86" y="59"/>
                      <a:pt x="86" y="64"/>
                    </a:cubicBezTo>
                    <a:cubicBezTo>
                      <a:pt x="86" y="69"/>
                      <a:pt x="86" y="73"/>
                      <a:pt x="85" y="78"/>
                    </a:cubicBezTo>
                    <a:cubicBezTo>
                      <a:pt x="82" y="80"/>
                      <a:pt x="78" y="82"/>
                      <a:pt x="74" y="85"/>
                    </a:cubicBezTo>
                    <a:cubicBezTo>
                      <a:pt x="70" y="87"/>
                      <a:pt x="66" y="89"/>
                      <a:pt x="62" y="91"/>
                    </a:cubicBezTo>
                    <a:cubicBezTo>
                      <a:pt x="58" y="89"/>
                      <a:pt x="54" y="87"/>
                      <a:pt x="50" y="85"/>
                    </a:cubicBezTo>
                    <a:cubicBezTo>
                      <a:pt x="46" y="82"/>
                      <a:pt x="42" y="80"/>
                      <a:pt x="39" y="78"/>
                    </a:cubicBezTo>
                    <a:cubicBezTo>
                      <a:pt x="38" y="73"/>
                      <a:pt x="38" y="69"/>
                      <a:pt x="38" y="64"/>
                    </a:cubicBezTo>
                    <a:close/>
                    <a:moveTo>
                      <a:pt x="34" y="74"/>
                    </a:moveTo>
                    <a:cubicBezTo>
                      <a:pt x="30" y="71"/>
                      <a:pt x="26" y="68"/>
                      <a:pt x="22" y="64"/>
                    </a:cubicBezTo>
                    <a:cubicBezTo>
                      <a:pt x="26" y="60"/>
                      <a:pt x="30" y="57"/>
                      <a:pt x="34" y="54"/>
                    </a:cubicBezTo>
                    <a:cubicBezTo>
                      <a:pt x="34" y="57"/>
                      <a:pt x="34" y="60"/>
                      <a:pt x="34" y="64"/>
                    </a:cubicBezTo>
                    <a:cubicBezTo>
                      <a:pt x="34" y="68"/>
                      <a:pt x="34" y="71"/>
                      <a:pt x="34" y="74"/>
                    </a:cubicBezTo>
                    <a:close/>
                    <a:moveTo>
                      <a:pt x="39" y="45"/>
                    </a:moveTo>
                    <a:cubicBezTo>
                      <a:pt x="40" y="40"/>
                      <a:pt x="41" y="35"/>
                      <a:pt x="42" y="30"/>
                    </a:cubicBezTo>
                    <a:cubicBezTo>
                      <a:pt x="47" y="31"/>
                      <a:pt x="52" y="33"/>
                      <a:pt x="57" y="35"/>
                    </a:cubicBezTo>
                    <a:cubicBezTo>
                      <a:pt x="54" y="36"/>
                      <a:pt x="51" y="38"/>
                      <a:pt x="48" y="40"/>
                    </a:cubicBezTo>
                    <a:cubicBezTo>
                      <a:pt x="45" y="42"/>
                      <a:pt x="42" y="43"/>
                      <a:pt x="39" y="45"/>
                    </a:cubicBezTo>
                    <a:close/>
                    <a:moveTo>
                      <a:pt x="67" y="35"/>
                    </a:moveTo>
                    <a:cubicBezTo>
                      <a:pt x="72" y="33"/>
                      <a:pt x="77" y="31"/>
                      <a:pt x="82" y="30"/>
                    </a:cubicBezTo>
                    <a:cubicBezTo>
                      <a:pt x="83" y="35"/>
                      <a:pt x="84" y="40"/>
                      <a:pt x="85" y="45"/>
                    </a:cubicBezTo>
                    <a:cubicBezTo>
                      <a:pt x="82" y="43"/>
                      <a:pt x="79" y="42"/>
                      <a:pt x="76" y="40"/>
                    </a:cubicBezTo>
                    <a:cubicBezTo>
                      <a:pt x="73" y="38"/>
                      <a:pt x="70" y="36"/>
                      <a:pt x="67" y="35"/>
                    </a:cubicBezTo>
                    <a:close/>
                    <a:moveTo>
                      <a:pt x="90" y="54"/>
                    </a:moveTo>
                    <a:cubicBezTo>
                      <a:pt x="94" y="57"/>
                      <a:pt x="98" y="60"/>
                      <a:pt x="102" y="64"/>
                    </a:cubicBezTo>
                    <a:cubicBezTo>
                      <a:pt x="98" y="68"/>
                      <a:pt x="94" y="71"/>
                      <a:pt x="90" y="74"/>
                    </a:cubicBezTo>
                    <a:cubicBezTo>
                      <a:pt x="90" y="71"/>
                      <a:pt x="90" y="68"/>
                      <a:pt x="90" y="64"/>
                    </a:cubicBezTo>
                    <a:cubicBezTo>
                      <a:pt x="90" y="60"/>
                      <a:pt x="90" y="57"/>
                      <a:pt x="90" y="54"/>
                    </a:cubicBezTo>
                    <a:close/>
                    <a:moveTo>
                      <a:pt x="85" y="83"/>
                    </a:moveTo>
                    <a:cubicBezTo>
                      <a:pt x="84" y="88"/>
                      <a:pt x="83" y="93"/>
                      <a:pt x="82" y="98"/>
                    </a:cubicBezTo>
                    <a:cubicBezTo>
                      <a:pt x="77" y="97"/>
                      <a:pt x="72" y="95"/>
                      <a:pt x="67" y="93"/>
                    </a:cubicBezTo>
                    <a:cubicBezTo>
                      <a:pt x="70" y="92"/>
                      <a:pt x="73" y="90"/>
                      <a:pt x="76" y="88"/>
                    </a:cubicBezTo>
                    <a:cubicBezTo>
                      <a:pt x="79" y="86"/>
                      <a:pt x="82" y="85"/>
                      <a:pt x="85" y="83"/>
                    </a:cubicBezTo>
                    <a:close/>
                    <a:moveTo>
                      <a:pt x="48" y="88"/>
                    </a:moveTo>
                    <a:cubicBezTo>
                      <a:pt x="51" y="90"/>
                      <a:pt x="54" y="92"/>
                      <a:pt x="57" y="93"/>
                    </a:cubicBezTo>
                    <a:cubicBezTo>
                      <a:pt x="52" y="95"/>
                      <a:pt x="47" y="97"/>
                      <a:pt x="42" y="98"/>
                    </a:cubicBezTo>
                    <a:cubicBezTo>
                      <a:pt x="41" y="93"/>
                      <a:pt x="40" y="88"/>
                      <a:pt x="39" y="83"/>
                    </a:cubicBezTo>
                    <a:cubicBezTo>
                      <a:pt x="42" y="85"/>
                      <a:pt x="45" y="86"/>
                      <a:pt x="48" y="88"/>
                    </a:cubicBezTo>
                    <a:close/>
                    <a:moveTo>
                      <a:pt x="116" y="94"/>
                    </a:moveTo>
                    <a:cubicBezTo>
                      <a:pt x="114" y="98"/>
                      <a:pt x="108" y="100"/>
                      <a:pt x="99" y="100"/>
                    </a:cubicBezTo>
                    <a:cubicBezTo>
                      <a:pt x="95" y="100"/>
                      <a:pt x="90" y="100"/>
                      <a:pt x="86" y="99"/>
                    </a:cubicBezTo>
                    <a:cubicBezTo>
                      <a:pt x="87" y="93"/>
                      <a:pt x="88" y="87"/>
                      <a:pt x="89" y="80"/>
                    </a:cubicBezTo>
                    <a:cubicBezTo>
                      <a:pt x="95" y="76"/>
                      <a:pt x="101" y="71"/>
                      <a:pt x="105" y="67"/>
                    </a:cubicBezTo>
                    <a:cubicBezTo>
                      <a:pt x="115" y="78"/>
                      <a:pt x="120" y="88"/>
                      <a:pt x="116" y="94"/>
                    </a:cubicBezTo>
                    <a:close/>
                    <a:moveTo>
                      <a:pt x="99" y="28"/>
                    </a:moveTo>
                    <a:cubicBezTo>
                      <a:pt x="108" y="28"/>
                      <a:pt x="114" y="30"/>
                      <a:pt x="116" y="34"/>
                    </a:cubicBezTo>
                    <a:cubicBezTo>
                      <a:pt x="120" y="40"/>
                      <a:pt x="115" y="50"/>
                      <a:pt x="105" y="61"/>
                    </a:cubicBezTo>
                    <a:cubicBezTo>
                      <a:pt x="101" y="57"/>
                      <a:pt x="95" y="52"/>
                      <a:pt x="89" y="48"/>
                    </a:cubicBezTo>
                    <a:cubicBezTo>
                      <a:pt x="88" y="41"/>
                      <a:pt x="87" y="35"/>
                      <a:pt x="86" y="29"/>
                    </a:cubicBezTo>
                    <a:cubicBezTo>
                      <a:pt x="90" y="28"/>
                      <a:pt x="95" y="28"/>
                      <a:pt x="99" y="28"/>
                    </a:cubicBezTo>
                    <a:close/>
                    <a:moveTo>
                      <a:pt x="62" y="4"/>
                    </a:moveTo>
                    <a:cubicBezTo>
                      <a:pt x="69" y="4"/>
                      <a:pt x="76" y="13"/>
                      <a:pt x="81" y="26"/>
                    </a:cubicBezTo>
                    <a:cubicBezTo>
                      <a:pt x="74" y="28"/>
                      <a:pt x="68" y="30"/>
                      <a:pt x="62" y="33"/>
                    </a:cubicBezTo>
                    <a:cubicBezTo>
                      <a:pt x="56" y="30"/>
                      <a:pt x="50" y="28"/>
                      <a:pt x="43" y="26"/>
                    </a:cubicBezTo>
                    <a:cubicBezTo>
                      <a:pt x="48" y="13"/>
                      <a:pt x="55" y="4"/>
                      <a:pt x="62" y="4"/>
                    </a:cubicBezTo>
                    <a:close/>
                    <a:moveTo>
                      <a:pt x="8" y="34"/>
                    </a:moveTo>
                    <a:cubicBezTo>
                      <a:pt x="10" y="30"/>
                      <a:pt x="16" y="28"/>
                      <a:pt x="25" y="28"/>
                    </a:cubicBezTo>
                    <a:cubicBezTo>
                      <a:pt x="29" y="28"/>
                      <a:pt x="34" y="28"/>
                      <a:pt x="38" y="29"/>
                    </a:cubicBezTo>
                    <a:cubicBezTo>
                      <a:pt x="37" y="35"/>
                      <a:pt x="36" y="41"/>
                      <a:pt x="35" y="48"/>
                    </a:cubicBezTo>
                    <a:cubicBezTo>
                      <a:pt x="29" y="52"/>
                      <a:pt x="23" y="57"/>
                      <a:pt x="19" y="61"/>
                    </a:cubicBezTo>
                    <a:cubicBezTo>
                      <a:pt x="9" y="50"/>
                      <a:pt x="4" y="40"/>
                      <a:pt x="8" y="34"/>
                    </a:cubicBezTo>
                    <a:close/>
                    <a:moveTo>
                      <a:pt x="19" y="67"/>
                    </a:moveTo>
                    <a:cubicBezTo>
                      <a:pt x="23" y="71"/>
                      <a:pt x="29" y="76"/>
                      <a:pt x="35" y="80"/>
                    </a:cubicBezTo>
                    <a:cubicBezTo>
                      <a:pt x="36" y="87"/>
                      <a:pt x="37" y="93"/>
                      <a:pt x="38" y="99"/>
                    </a:cubicBezTo>
                    <a:cubicBezTo>
                      <a:pt x="34" y="100"/>
                      <a:pt x="29" y="100"/>
                      <a:pt x="25" y="100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16" y="100"/>
                      <a:pt x="10" y="98"/>
                      <a:pt x="8" y="94"/>
                    </a:cubicBezTo>
                    <a:cubicBezTo>
                      <a:pt x="4" y="88"/>
                      <a:pt x="9" y="78"/>
                      <a:pt x="19" y="6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1" name="Freeform 155"/>
              <p:cNvSpPr>
                <a:spLocks noEditPoints="1"/>
              </p:cNvSpPr>
              <p:nvPr/>
            </p:nvSpPr>
            <p:spPr bwMode="auto">
              <a:xfrm>
                <a:off x="327026" y="3716338"/>
                <a:ext cx="46038" cy="46038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20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20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0" y="16"/>
                  </a:cxn>
                  <a:cxn ang="0">
                    <a:pos x="4" y="10"/>
                  </a:cxn>
                  <a:cxn ang="0">
                    <a:pos x="10" y="4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761222" y="2846720"/>
            <a:ext cx="700969" cy="704155"/>
            <a:chOff x="4761222" y="2846720"/>
            <a:chExt cx="700969" cy="704155"/>
          </a:xfrm>
        </p:grpSpPr>
        <p:sp>
          <p:nvSpPr>
            <p:cNvPr id="126" name="Oval 10"/>
            <p:cNvSpPr>
              <a:spLocks noChangeArrowheads="1"/>
            </p:cNvSpPr>
            <p:nvPr/>
          </p:nvSpPr>
          <p:spPr bwMode="auto">
            <a:xfrm>
              <a:off x="4761222" y="2846720"/>
              <a:ext cx="700969" cy="704155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32" name="Group 28"/>
            <p:cNvGrpSpPr/>
            <p:nvPr/>
          </p:nvGrpSpPr>
          <p:grpSpPr>
            <a:xfrm>
              <a:off x="5005397" y="3049147"/>
              <a:ext cx="212619" cy="299302"/>
              <a:chOff x="5280026" y="2649538"/>
              <a:chExt cx="206375" cy="290512"/>
            </a:xfrm>
            <a:solidFill>
              <a:schemeClr val="bg1"/>
            </a:solidFill>
          </p:grpSpPr>
          <p:sp>
            <p:nvSpPr>
              <p:cNvPr id="133" name="Freeform 329"/>
              <p:cNvSpPr>
                <a:spLocks/>
              </p:cNvSpPr>
              <p:nvPr/>
            </p:nvSpPr>
            <p:spPr bwMode="auto">
              <a:xfrm>
                <a:off x="5305426" y="2930525"/>
                <a:ext cx="171450" cy="9525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4" y="4"/>
                  </a:cxn>
                  <a:cxn ang="0">
                    <a:pos x="76" y="2"/>
                  </a:cxn>
                </a:cxnLst>
                <a:rect l="0" t="0" r="r" b="b"/>
                <a:pathLst>
                  <a:path w="76" h="4">
                    <a:moveTo>
                      <a:pt x="76" y="2"/>
                    </a:moveTo>
                    <a:cubicBezTo>
                      <a:pt x="76" y="1"/>
                      <a:pt x="75" y="0"/>
                      <a:pt x="7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5" y="4"/>
                      <a:pt x="76" y="3"/>
                      <a:pt x="76" y="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Freeform 330"/>
              <p:cNvSpPr>
                <a:spLocks/>
              </p:cNvSpPr>
              <p:nvPr/>
            </p:nvSpPr>
            <p:spPr bwMode="auto">
              <a:xfrm>
                <a:off x="5280026" y="2649538"/>
                <a:ext cx="187325" cy="271463"/>
              </a:xfrm>
              <a:custGeom>
                <a:avLst/>
                <a:gdLst/>
                <a:ahLst/>
                <a:cxnLst>
                  <a:cxn ang="0">
                    <a:pos x="4" y="37"/>
                  </a:cxn>
                  <a:cxn ang="0">
                    <a:pos x="2" y="47"/>
                  </a:cxn>
                  <a:cxn ang="0">
                    <a:pos x="13" y="57"/>
                  </a:cxn>
                  <a:cxn ang="0">
                    <a:pos x="19" y="56"/>
                  </a:cxn>
                  <a:cxn ang="0">
                    <a:pos x="31" y="48"/>
                  </a:cxn>
                  <a:cxn ang="0">
                    <a:pos x="41" y="49"/>
                  </a:cxn>
                  <a:cxn ang="0">
                    <a:pos x="41" y="49"/>
                  </a:cxn>
                  <a:cxn ang="0">
                    <a:pos x="28" y="70"/>
                  </a:cxn>
                  <a:cxn ang="0">
                    <a:pos x="12" y="102"/>
                  </a:cxn>
                  <a:cxn ang="0">
                    <a:pos x="20" y="119"/>
                  </a:cxn>
                  <a:cxn ang="0">
                    <a:pos x="21" y="120"/>
                  </a:cxn>
                  <a:cxn ang="0">
                    <a:pos x="77" y="120"/>
                  </a:cxn>
                  <a:cxn ang="0">
                    <a:pos x="79" y="118"/>
                  </a:cxn>
                  <a:cxn ang="0">
                    <a:pos x="77" y="116"/>
                  </a:cxn>
                  <a:cxn ang="0">
                    <a:pos x="22" y="116"/>
                  </a:cxn>
                  <a:cxn ang="0">
                    <a:pos x="16" y="102"/>
                  </a:cxn>
                  <a:cxn ang="0">
                    <a:pos x="30" y="73"/>
                  </a:cxn>
                  <a:cxn ang="0">
                    <a:pos x="45" y="48"/>
                  </a:cxn>
                  <a:cxn ang="0">
                    <a:pos x="45" y="48"/>
                  </a:cxn>
                  <a:cxn ang="0">
                    <a:pos x="50" y="43"/>
                  </a:cxn>
                  <a:cxn ang="0">
                    <a:pos x="53" y="29"/>
                  </a:cxn>
                  <a:cxn ang="0">
                    <a:pos x="50" y="28"/>
                  </a:cxn>
                  <a:cxn ang="0">
                    <a:pos x="49" y="31"/>
                  </a:cxn>
                  <a:cxn ang="0">
                    <a:pos x="47" y="41"/>
                  </a:cxn>
                  <a:cxn ang="0">
                    <a:pos x="40" y="45"/>
                  </a:cxn>
                  <a:cxn ang="0">
                    <a:pos x="32" y="44"/>
                  </a:cxn>
                  <a:cxn ang="0">
                    <a:pos x="30" y="44"/>
                  </a:cxn>
                  <a:cxn ang="0">
                    <a:pos x="17" y="53"/>
                  </a:cxn>
                  <a:cxn ang="0">
                    <a:pos x="14" y="53"/>
                  </a:cxn>
                  <a:cxn ang="0">
                    <a:pos x="6" y="45"/>
                  </a:cxn>
                  <a:cxn ang="0">
                    <a:pos x="7" y="41"/>
                  </a:cxn>
                  <a:cxn ang="0">
                    <a:pos x="28" y="16"/>
                  </a:cxn>
                  <a:cxn ang="0">
                    <a:pos x="28" y="14"/>
                  </a:cxn>
                  <a:cxn ang="0">
                    <a:pos x="25" y="6"/>
                  </a:cxn>
                  <a:cxn ang="0">
                    <a:pos x="44" y="12"/>
                  </a:cxn>
                  <a:cxn ang="0">
                    <a:pos x="79" y="52"/>
                  </a:cxn>
                  <a:cxn ang="0">
                    <a:pos x="71" y="93"/>
                  </a:cxn>
                  <a:cxn ang="0">
                    <a:pos x="72" y="96"/>
                  </a:cxn>
                  <a:cxn ang="0">
                    <a:pos x="73" y="96"/>
                  </a:cxn>
                  <a:cxn ang="0">
                    <a:pos x="75" y="95"/>
                  </a:cxn>
                  <a:cxn ang="0">
                    <a:pos x="83" y="52"/>
                  </a:cxn>
                  <a:cxn ang="0">
                    <a:pos x="44" y="8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4" y="15"/>
                  </a:cxn>
                  <a:cxn ang="0">
                    <a:pos x="4" y="37"/>
                  </a:cxn>
                </a:cxnLst>
                <a:rect l="0" t="0" r="r" b="b"/>
                <a:pathLst>
                  <a:path w="83" h="120">
                    <a:moveTo>
                      <a:pt x="4" y="37"/>
                    </a:moveTo>
                    <a:cubicBezTo>
                      <a:pt x="2" y="39"/>
                      <a:pt x="0" y="42"/>
                      <a:pt x="2" y="47"/>
                    </a:cubicBezTo>
                    <a:cubicBezTo>
                      <a:pt x="4" y="51"/>
                      <a:pt x="8" y="56"/>
                      <a:pt x="13" y="57"/>
                    </a:cubicBezTo>
                    <a:cubicBezTo>
                      <a:pt x="15" y="58"/>
                      <a:pt x="17" y="57"/>
                      <a:pt x="19" y="56"/>
                    </a:cubicBezTo>
                    <a:cubicBezTo>
                      <a:pt x="24" y="53"/>
                      <a:pt x="29" y="50"/>
                      <a:pt x="31" y="48"/>
                    </a:cubicBezTo>
                    <a:cubicBezTo>
                      <a:pt x="34" y="50"/>
                      <a:pt x="37" y="50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1" y="56"/>
                      <a:pt x="39" y="60"/>
                      <a:pt x="28" y="70"/>
                    </a:cubicBezTo>
                    <a:cubicBezTo>
                      <a:pt x="18" y="79"/>
                      <a:pt x="12" y="91"/>
                      <a:pt x="12" y="102"/>
                    </a:cubicBezTo>
                    <a:cubicBezTo>
                      <a:pt x="12" y="109"/>
                      <a:pt x="15" y="115"/>
                      <a:pt x="20" y="119"/>
                    </a:cubicBezTo>
                    <a:cubicBezTo>
                      <a:pt x="20" y="120"/>
                      <a:pt x="21" y="120"/>
                      <a:pt x="21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9" y="119"/>
                      <a:pt x="79" y="118"/>
                    </a:cubicBezTo>
                    <a:cubicBezTo>
                      <a:pt x="79" y="117"/>
                      <a:pt x="78" y="116"/>
                      <a:pt x="77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8" y="112"/>
                      <a:pt x="16" y="107"/>
                      <a:pt x="16" y="102"/>
                    </a:cubicBezTo>
                    <a:cubicBezTo>
                      <a:pt x="16" y="92"/>
                      <a:pt x="22" y="81"/>
                      <a:pt x="30" y="73"/>
                    </a:cubicBezTo>
                    <a:cubicBezTo>
                      <a:pt x="42" y="62"/>
                      <a:pt x="45" y="57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46"/>
                      <a:pt x="49" y="45"/>
                      <a:pt x="50" y="43"/>
                    </a:cubicBezTo>
                    <a:cubicBezTo>
                      <a:pt x="52" y="41"/>
                      <a:pt x="55" y="34"/>
                      <a:pt x="53" y="29"/>
                    </a:cubicBezTo>
                    <a:cubicBezTo>
                      <a:pt x="52" y="28"/>
                      <a:pt x="51" y="28"/>
                      <a:pt x="50" y="28"/>
                    </a:cubicBezTo>
                    <a:cubicBezTo>
                      <a:pt x="49" y="29"/>
                      <a:pt x="49" y="30"/>
                      <a:pt x="49" y="31"/>
                    </a:cubicBezTo>
                    <a:cubicBezTo>
                      <a:pt x="50" y="33"/>
                      <a:pt x="50" y="37"/>
                      <a:pt x="47" y="41"/>
                    </a:cubicBezTo>
                    <a:cubicBezTo>
                      <a:pt x="46" y="43"/>
                      <a:pt x="43" y="45"/>
                      <a:pt x="40" y="45"/>
                    </a:cubicBezTo>
                    <a:cubicBezTo>
                      <a:pt x="37" y="46"/>
                      <a:pt x="34" y="46"/>
                      <a:pt x="32" y="44"/>
                    </a:cubicBezTo>
                    <a:cubicBezTo>
                      <a:pt x="31" y="44"/>
                      <a:pt x="31" y="44"/>
                      <a:pt x="30" y="44"/>
                    </a:cubicBezTo>
                    <a:cubicBezTo>
                      <a:pt x="30" y="44"/>
                      <a:pt x="23" y="49"/>
                      <a:pt x="17" y="53"/>
                    </a:cubicBezTo>
                    <a:cubicBezTo>
                      <a:pt x="16" y="53"/>
                      <a:pt x="15" y="53"/>
                      <a:pt x="14" y="53"/>
                    </a:cubicBezTo>
                    <a:cubicBezTo>
                      <a:pt x="11" y="52"/>
                      <a:pt x="8" y="48"/>
                      <a:pt x="6" y="45"/>
                    </a:cubicBezTo>
                    <a:cubicBezTo>
                      <a:pt x="5" y="42"/>
                      <a:pt x="6" y="41"/>
                      <a:pt x="7" y="41"/>
                    </a:cubicBezTo>
                    <a:cubicBezTo>
                      <a:pt x="20" y="29"/>
                      <a:pt x="27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4"/>
                      <a:pt x="26" y="10"/>
                      <a:pt x="25" y="6"/>
                    </a:cubicBezTo>
                    <a:cubicBezTo>
                      <a:pt x="30" y="9"/>
                      <a:pt x="37" y="12"/>
                      <a:pt x="44" y="12"/>
                    </a:cubicBezTo>
                    <a:cubicBezTo>
                      <a:pt x="55" y="12"/>
                      <a:pt x="79" y="16"/>
                      <a:pt x="79" y="52"/>
                    </a:cubicBezTo>
                    <a:cubicBezTo>
                      <a:pt x="79" y="52"/>
                      <a:pt x="79" y="72"/>
                      <a:pt x="71" y="93"/>
                    </a:cubicBezTo>
                    <a:cubicBezTo>
                      <a:pt x="71" y="94"/>
                      <a:pt x="71" y="96"/>
                      <a:pt x="72" y="96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4" y="96"/>
                      <a:pt x="75" y="95"/>
                      <a:pt x="75" y="95"/>
                    </a:cubicBezTo>
                    <a:cubicBezTo>
                      <a:pt x="83" y="72"/>
                      <a:pt x="83" y="53"/>
                      <a:pt x="83" y="52"/>
                    </a:cubicBezTo>
                    <a:cubicBezTo>
                      <a:pt x="83" y="11"/>
                      <a:pt x="53" y="8"/>
                      <a:pt x="44" y="8"/>
                    </a:cubicBezTo>
                    <a:cubicBezTo>
                      <a:pt x="34" y="8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1"/>
                      <a:pt x="21" y="1"/>
                      <a:pt x="21" y="2"/>
                    </a:cubicBezTo>
                    <a:cubicBezTo>
                      <a:pt x="21" y="6"/>
                      <a:pt x="23" y="12"/>
                      <a:pt x="24" y="15"/>
                    </a:cubicBezTo>
                    <a:cubicBezTo>
                      <a:pt x="22" y="17"/>
                      <a:pt x="15" y="28"/>
                      <a:pt x="4" y="3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331"/>
              <p:cNvSpPr>
                <a:spLocks/>
              </p:cNvSpPr>
              <p:nvPr/>
            </p:nvSpPr>
            <p:spPr bwMode="auto">
              <a:xfrm>
                <a:off x="5376863" y="2649538"/>
                <a:ext cx="109538" cy="190500"/>
              </a:xfrm>
              <a:custGeom>
                <a:avLst/>
                <a:gdLst/>
                <a:ahLst/>
                <a:cxnLst>
                  <a:cxn ang="0">
                    <a:pos x="26" y="6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4" y="9"/>
                  </a:cxn>
                  <a:cxn ang="0">
                    <a:pos x="44" y="52"/>
                  </a:cxn>
                  <a:cxn ang="0">
                    <a:pos x="40" y="82"/>
                  </a:cxn>
                  <a:cxn ang="0">
                    <a:pos x="42" y="84"/>
                  </a:cxn>
                  <a:cxn ang="0">
                    <a:pos x="42" y="84"/>
                  </a:cxn>
                  <a:cxn ang="0">
                    <a:pos x="44" y="82"/>
                  </a:cxn>
                  <a:cxn ang="0">
                    <a:pos x="48" y="52"/>
                  </a:cxn>
                  <a:cxn ang="0">
                    <a:pos x="26" y="6"/>
                  </a:cxn>
                </a:cxnLst>
                <a:rect l="0" t="0" r="r" b="b"/>
                <a:pathLst>
                  <a:path w="48" h="84">
                    <a:moveTo>
                      <a:pt x="26" y="6"/>
                    </a:moveTo>
                    <a:cubicBezTo>
                      <a:pt x="20" y="2"/>
                      <a:pt x="1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2" y="4"/>
                      <a:pt x="18" y="6"/>
                      <a:pt x="24" y="9"/>
                    </a:cubicBezTo>
                    <a:cubicBezTo>
                      <a:pt x="33" y="16"/>
                      <a:pt x="44" y="28"/>
                      <a:pt x="44" y="52"/>
                    </a:cubicBezTo>
                    <a:cubicBezTo>
                      <a:pt x="44" y="58"/>
                      <a:pt x="44" y="66"/>
                      <a:pt x="40" y="82"/>
                    </a:cubicBezTo>
                    <a:cubicBezTo>
                      <a:pt x="40" y="83"/>
                      <a:pt x="40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3" y="84"/>
                      <a:pt x="44" y="83"/>
                      <a:pt x="44" y="82"/>
                    </a:cubicBezTo>
                    <a:cubicBezTo>
                      <a:pt x="48" y="66"/>
                      <a:pt x="48" y="58"/>
                      <a:pt x="48" y="52"/>
                    </a:cubicBezTo>
                    <a:cubicBezTo>
                      <a:pt x="48" y="26"/>
                      <a:pt x="36" y="13"/>
                      <a:pt x="26" y="6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898586" y="2150828"/>
            <a:ext cx="619189" cy="622375"/>
            <a:chOff x="3898586" y="2150828"/>
            <a:chExt cx="619189" cy="622375"/>
          </a:xfrm>
        </p:grpSpPr>
        <p:sp>
          <p:nvSpPr>
            <p:cNvPr id="124" name="Oval 8"/>
            <p:cNvSpPr>
              <a:spLocks noChangeArrowheads="1"/>
            </p:cNvSpPr>
            <p:nvPr/>
          </p:nvSpPr>
          <p:spPr bwMode="auto">
            <a:xfrm>
              <a:off x="3898586" y="2150828"/>
              <a:ext cx="619189" cy="622375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36" name="Group 32"/>
            <p:cNvGrpSpPr/>
            <p:nvPr/>
          </p:nvGrpSpPr>
          <p:grpSpPr>
            <a:xfrm>
              <a:off x="4035504" y="2330350"/>
              <a:ext cx="345351" cy="263331"/>
              <a:chOff x="1892301" y="2176463"/>
              <a:chExt cx="381000" cy="290513"/>
            </a:xfrm>
            <a:solidFill>
              <a:schemeClr val="bg1"/>
            </a:solidFill>
          </p:grpSpPr>
          <p:sp>
            <p:nvSpPr>
              <p:cNvPr id="137" name="Freeform 335"/>
              <p:cNvSpPr>
                <a:spLocks noEditPoints="1"/>
              </p:cNvSpPr>
              <p:nvPr/>
            </p:nvSpPr>
            <p:spPr bwMode="auto">
              <a:xfrm>
                <a:off x="1892301" y="2230438"/>
                <a:ext cx="236538" cy="236538"/>
              </a:xfrm>
              <a:custGeom>
                <a:avLst/>
                <a:gdLst/>
                <a:ahLst/>
                <a:cxnLst>
                  <a:cxn ang="0">
                    <a:pos x="18" y="68"/>
                  </a:cxn>
                  <a:cxn ang="0">
                    <a:pos x="13" y="86"/>
                  </a:cxn>
                  <a:cxn ang="0">
                    <a:pos x="33" y="86"/>
                  </a:cxn>
                  <a:cxn ang="0">
                    <a:pos x="41" y="89"/>
                  </a:cxn>
                  <a:cxn ang="0">
                    <a:pos x="52" y="104"/>
                  </a:cxn>
                  <a:cxn ang="0">
                    <a:pos x="63" y="89"/>
                  </a:cxn>
                  <a:cxn ang="0">
                    <a:pos x="71" y="86"/>
                  </a:cxn>
                  <a:cxn ang="0">
                    <a:pos x="86" y="91"/>
                  </a:cxn>
                  <a:cxn ang="0">
                    <a:pos x="86" y="71"/>
                  </a:cxn>
                  <a:cxn ang="0">
                    <a:pos x="89" y="63"/>
                  </a:cxn>
                  <a:cxn ang="0">
                    <a:pos x="104" y="52"/>
                  </a:cxn>
                  <a:cxn ang="0">
                    <a:pos x="89" y="41"/>
                  </a:cxn>
                  <a:cxn ang="0">
                    <a:pos x="86" y="33"/>
                  </a:cxn>
                  <a:cxn ang="0">
                    <a:pos x="86" y="13"/>
                  </a:cxn>
                  <a:cxn ang="0">
                    <a:pos x="68" y="18"/>
                  </a:cxn>
                  <a:cxn ang="0">
                    <a:pos x="60" y="4"/>
                  </a:cxn>
                  <a:cxn ang="0">
                    <a:pos x="49" y="0"/>
                  </a:cxn>
                  <a:cxn ang="0">
                    <a:pos x="39" y="17"/>
                  </a:cxn>
                  <a:cxn ang="0">
                    <a:pos x="24" y="12"/>
                  </a:cxn>
                  <a:cxn ang="0">
                    <a:pos x="12" y="24"/>
                  </a:cxn>
                  <a:cxn ang="0">
                    <a:pos x="17" y="39"/>
                  </a:cxn>
                  <a:cxn ang="0">
                    <a:pos x="0" y="49"/>
                  </a:cxn>
                  <a:cxn ang="0">
                    <a:pos x="4" y="60"/>
                  </a:cxn>
                  <a:cxn ang="0">
                    <a:pos x="4" y="49"/>
                  </a:cxn>
                  <a:cxn ang="0">
                    <a:pos x="20" y="41"/>
                  </a:cxn>
                  <a:cxn ang="0">
                    <a:pos x="16" y="22"/>
                  </a:cxn>
                  <a:cxn ang="0">
                    <a:pos x="22" y="16"/>
                  </a:cxn>
                  <a:cxn ang="0">
                    <a:pos x="41" y="20"/>
                  </a:cxn>
                  <a:cxn ang="0">
                    <a:pos x="49" y="4"/>
                  </a:cxn>
                  <a:cxn ang="0">
                    <a:pos x="56" y="5"/>
                  </a:cxn>
                  <a:cxn ang="0">
                    <a:pos x="66" y="22"/>
                  </a:cxn>
                  <a:cxn ang="0">
                    <a:pos x="83" y="16"/>
                  </a:cxn>
                  <a:cxn ang="0">
                    <a:pos x="83" y="31"/>
                  </a:cxn>
                  <a:cxn ang="0">
                    <a:pos x="88" y="45"/>
                  </a:cxn>
                  <a:cxn ang="0">
                    <a:pos x="100" y="52"/>
                  </a:cxn>
                  <a:cxn ang="0">
                    <a:pos x="88" y="59"/>
                  </a:cxn>
                  <a:cxn ang="0">
                    <a:pos x="83" y="73"/>
                  </a:cxn>
                  <a:cxn ang="0">
                    <a:pos x="84" y="88"/>
                  </a:cxn>
                  <a:cxn ang="0">
                    <a:pos x="73" y="83"/>
                  </a:cxn>
                  <a:cxn ang="0">
                    <a:pos x="59" y="88"/>
                  </a:cxn>
                  <a:cxn ang="0">
                    <a:pos x="52" y="100"/>
                  </a:cxn>
                  <a:cxn ang="0">
                    <a:pos x="45" y="88"/>
                  </a:cxn>
                  <a:cxn ang="0">
                    <a:pos x="35" y="82"/>
                  </a:cxn>
                  <a:cxn ang="0">
                    <a:pos x="21" y="88"/>
                  </a:cxn>
                  <a:cxn ang="0">
                    <a:pos x="21" y="73"/>
                  </a:cxn>
                  <a:cxn ang="0">
                    <a:pos x="16" y="59"/>
                  </a:cxn>
                  <a:cxn ang="0">
                    <a:pos x="4" y="52"/>
                  </a:cxn>
                </a:cxnLst>
                <a:rect l="0" t="0" r="r" b="b"/>
                <a:pathLst>
                  <a:path w="104" h="104">
                    <a:moveTo>
                      <a:pt x="15" y="63"/>
                    </a:moveTo>
                    <a:cubicBezTo>
                      <a:pt x="15" y="63"/>
                      <a:pt x="16" y="64"/>
                      <a:pt x="17" y="6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1" y="82"/>
                      <a:pt x="11" y="85"/>
                      <a:pt x="13" y="86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22" y="93"/>
                      <a:pt x="24" y="92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4" y="86"/>
                      <a:pt x="35" y="86"/>
                      <a:pt x="36" y="86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0" y="88"/>
                      <a:pt x="41" y="89"/>
                      <a:pt x="41" y="89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4" y="102"/>
                      <a:pt x="46" y="104"/>
                      <a:pt x="49" y="104"/>
                    </a:cubicBezTo>
                    <a:cubicBezTo>
                      <a:pt x="49" y="104"/>
                      <a:pt x="50" y="104"/>
                      <a:pt x="52" y="104"/>
                    </a:cubicBezTo>
                    <a:cubicBezTo>
                      <a:pt x="54" y="104"/>
                      <a:pt x="55" y="104"/>
                      <a:pt x="55" y="104"/>
                    </a:cubicBezTo>
                    <a:cubicBezTo>
                      <a:pt x="58" y="104"/>
                      <a:pt x="60" y="102"/>
                      <a:pt x="60" y="100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3" y="89"/>
                      <a:pt x="64" y="88"/>
                      <a:pt x="65" y="87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9" y="86"/>
                      <a:pt x="70" y="86"/>
                      <a:pt x="71" y="86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1" y="92"/>
                      <a:pt x="82" y="92"/>
                      <a:pt x="83" y="92"/>
                    </a:cubicBezTo>
                    <a:cubicBezTo>
                      <a:pt x="84" y="92"/>
                      <a:pt x="85" y="92"/>
                      <a:pt x="86" y="91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3" y="82"/>
                      <a:pt x="92" y="80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6" y="70"/>
                      <a:pt x="86" y="69"/>
                      <a:pt x="86" y="68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4"/>
                      <a:pt x="89" y="63"/>
                      <a:pt x="89" y="63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2" y="60"/>
                      <a:pt x="104" y="58"/>
                      <a:pt x="104" y="55"/>
                    </a:cubicBezTo>
                    <a:cubicBezTo>
                      <a:pt x="104" y="55"/>
                      <a:pt x="104" y="54"/>
                      <a:pt x="104" y="52"/>
                    </a:cubicBezTo>
                    <a:cubicBezTo>
                      <a:pt x="104" y="50"/>
                      <a:pt x="104" y="49"/>
                      <a:pt x="104" y="49"/>
                    </a:cubicBezTo>
                    <a:cubicBezTo>
                      <a:pt x="104" y="46"/>
                      <a:pt x="102" y="44"/>
                      <a:pt x="100" y="44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9" y="41"/>
                      <a:pt x="88" y="40"/>
                      <a:pt x="87" y="39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5"/>
                      <a:pt x="86" y="34"/>
                      <a:pt x="86" y="3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3" y="22"/>
                      <a:pt x="93" y="20"/>
                      <a:pt x="91" y="18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2" y="11"/>
                      <a:pt x="80" y="12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8"/>
                      <a:pt x="69" y="18"/>
                      <a:pt x="68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6"/>
                      <a:pt x="63" y="15"/>
                      <a:pt x="63" y="1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2"/>
                      <a:pt x="58" y="0"/>
                      <a:pt x="55" y="0"/>
                    </a:cubicBezTo>
                    <a:cubicBezTo>
                      <a:pt x="55" y="0"/>
                      <a:pt x="54" y="0"/>
                      <a:pt x="52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6" y="0"/>
                      <a:pt x="44" y="2"/>
                      <a:pt x="44" y="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5"/>
                      <a:pt x="40" y="16"/>
                      <a:pt x="39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4" y="18"/>
                      <a:pt x="33" y="1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1"/>
                      <a:pt x="19" y="11"/>
                      <a:pt x="1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2"/>
                      <a:pt x="12" y="2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4"/>
                      <a:pt x="18" y="35"/>
                      <a:pt x="18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0"/>
                      <a:pt x="15" y="41"/>
                      <a:pt x="15" y="41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6"/>
                      <a:pt x="0" y="49"/>
                    </a:cubicBezTo>
                    <a:cubicBezTo>
                      <a:pt x="0" y="49"/>
                      <a:pt x="0" y="50"/>
                      <a:pt x="0" y="52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0" y="58"/>
                      <a:pt x="2" y="60"/>
                      <a:pt x="4" y="60"/>
                    </a:cubicBezTo>
                    <a:lnTo>
                      <a:pt x="15" y="63"/>
                    </a:lnTo>
                    <a:close/>
                    <a:moveTo>
                      <a:pt x="4" y="52"/>
                    </a:moveTo>
                    <a:cubicBezTo>
                      <a:pt x="4" y="50"/>
                      <a:pt x="4" y="49"/>
                      <a:pt x="4" y="49"/>
                    </a:cubicBezTo>
                    <a:cubicBezTo>
                      <a:pt x="4" y="48"/>
                      <a:pt x="5" y="48"/>
                      <a:pt x="5" y="48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5"/>
                      <a:pt x="20" y="43"/>
                      <a:pt x="20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6"/>
                      <a:pt x="22" y="33"/>
                      <a:pt x="21" y="3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2"/>
                      <a:pt x="36" y="23"/>
                      <a:pt x="38" y="22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20"/>
                      <a:pt x="45" y="18"/>
                      <a:pt x="45" y="1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5"/>
                      <a:pt x="48" y="4"/>
                      <a:pt x="49" y="4"/>
                    </a:cubicBezTo>
                    <a:cubicBezTo>
                      <a:pt x="49" y="4"/>
                      <a:pt x="50" y="4"/>
                      <a:pt x="52" y="4"/>
                    </a:cubicBezTo>
                    <a:cubicBezTo>
                      <a:pt x="54" y="4"/>
                      <a:pt x="55" y="4"/>
                      <a:pt x="55" y="4"/>
                    </a:cubicBezTo>
                    <a:cubicBezTo>
                      <a:pt x="56" y="4"/>
                      <a:pt x="56" y="5"/>
                      <a:pt x="56" y="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61" y="20"/>
                      <a:pt x="63" y="20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23"/>
                      <a:pt x="71" y="22"/>
                      <a:pt x="73" y="21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6"/>
                      <a:pt x="83" y="16"/>
                      <a:pt x="83" y="16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1"/>
                      <a:pt x="88" y="22"/>
                      <a:pt x="88" y="22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2" y="33"/>
                      <a:pt x="81" y="36"/>
                      <a:pt x="82" y="38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3"/>
                      <a:pt x="86" y="45"/>
                      <a:pt x="88" y="45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100" y="48"/>
                      <a:pt x="100" y="49"/>
                    </a:cubicBezTo>
                    <a:cubicBezTo>
                      <a:pt x="100" y="49"/>
                      <a:pt x="100" y="50"/>
                      <a:pt x="100" y="52"/>
                    </a:cubicBezTo>
                    <a:cubicBezTo>
                      <a:pt x="100" y="54"/>
                      <a:pt x="100" y="55"/>
                      <a:pt x="100" y="55"/>
                    </a:cubicBezTo>
                    <a:cubicBezTo>
                      <a:pt x="100" y="56"/>
                      <a:pt x="99" y="56"/>
                      <a:pt x="99" y="56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6" y="59"/>
                      <a:pt x="84" y="61"/>
                      <a:pt x="84" y="63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8"/>
                      <a:pt x="82" y="71"/>
                      <a:pt x="83" y="73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8" y="83"/>
                      <a:pt x="88" y="83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1" y="82"/>
                      <a:pt x="68" y="81"/>
                      <a:pt x="66" y="82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1" y="84"/>
                      <a:pt x="59" y="86"/>
                      <a:pt x="59" y="88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100"/>
                      <a:pt x="55" y="100"/>
                    </a:cubicBezTo>
                    <a:cubicBezTo>
                      <a:pt x="55" y="100"/>
                      <a:pt x="54" y="100"/>
                      <a:pt x="52" y="100"/>
                    </a:cubicBezTo>
                    <a:cubicBezTo>
                      <a:pt x="50" y="100"/>
                      <a:pt x="49" y="100"/>
                      <a:pt x="49" y="100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6"/>
                      <a:pt x="43" y="84"/>
                      <a:pt x="41" y="8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7" y="82"/>
                      <a:pt x="36" y="82"/>
                      <a:pt x="35" y="82"/>
                    </a:cubicBezTo>
                    <a:cubicBezTo>
                      <a:pt x="33" y="82"/>
                      <a:pt x="32" y="82"/>
                      <a:pt x="31" y="83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88"/>
                      <a:pt x="21" y="88"/>
                      <a:pt x="21" y="88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6" y="83"/>
                      <a:pt x="16" y="82"/>
                      <a:pt x="16" y="8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2" y="71"/>
                      <a:pt x="23" y="68"/>
                      <a:pt x="22" y="6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1"/>
                      <a:pt x="18" y="59"/>
                      <a:pt x="16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4" y="56"/>
                      <a:pt x="4" y="55"/>
                    </a:cubicBezTo>
                    <a:cubicBezTo>
                      <a:pt x="4" y="55"/>
                      <a:pt x="4" y="54"/>
                      <a:pt x="4" y="5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8" name="Freeform 336"/>
              <p:cNvSpPr>
                <a:spLocks noEditPoints="1"/>
              </p:cNvSpPr>
              <p:nvPr/>
            </p:nvSpPr>
            <p:spPr bwMode="auto">
              <a:xfrm>
                <a:off x="1960563" y="2298700"/>
                <a:ext cx="100013" cy="100013"/>
              </a:xfrm>
              <a:custGeom>
                <a:avLst/>
                <a:gdLst/>
                <a:ahLst/>
                <a:cxnLst>
                  <a:cxn ang="0">
                    <a:pos x="22" y="44"/>
                  </a:cxn>
                  <a:cxn ang="0">
                    <a:pos x="44" y="22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22" y="44"/>
                  </a:cxn>
                  <a:cxn ang="0">
                    <a:pos x="22" y="4"/>
                  </a:cxn>
                  <a:cxn ang="0">
                    <a:pos x="40" y="22"/>
                  </a:cxn>
                  <a:cxn ang="0">
                    <a:pos x="22" y="40"/>
                  </a:cxn>
                  <a:cxn ang="0">
                    <a:pos x="4" y="22"/>
                  </a:cxn>
                  <a:cxn ang="0">
                    <a:pos x="22" y="4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4"/>
                    </a:moveTo>
                    <a:cubicBezTo>
                      <a:pt x="32" y="4"/>
                      <a:pt x="40" y="12"/>
                      <a:pt x="40" y="22"/>
                    </a:cubicBezTo>
                    <a:cubicBezTo>
                      <a:pt x="40" y="32"/>
                      <a:pt x="32" y="40"/>
                      <a:pt x="22" y="40"/>
                    </a:cubicBezTo>
                    <a:cubicBezTo>
                      <a:pt x="12" y="40"/>
                      <a:pt x="4" y="32"/>
                      <a:pt x="4" y="22"/>
                    </a:cubicBezTo>
                    <a:cubicBezTo>
                      <a:pt x="4" y="12"/>
                      <a:pt x="12" y="4"/>
                      <a:pt x="2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9" name="Freeform 337"/>
              <p:cNvSpPr>
                <a:spLocks noEditPoints="1"/>
              </p:cNvSpPr>
              <p:nvPr/>
            </p:nvSpPr>
            <p:spPr bwMode="auto">
              <a:xfrm>
                <a:off x="2111376" y="2176463"/>
                <a:ext cx="161925" cy="163513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0" y="29"/>
                  </a:cxn>
                  <a:cxn ang="0">
                    <a:pos x="10" y="39"/>
                  </a:cxn>
                  <a:cxn ang="0">
                    <a:pos x="4" y="48"/>
                  </a:cxn>
                  <a:cxn ang="0">
                    <a:pos x="11" y="58"/>
                  </a:cxn>
                  <a:cxn ang="0">
                    <a:pos x="21" y="58"/>
                  </a:cxn>
                  <a:cxn ang="0">
                    <a:pos x="25" y="71"/>
                  </a:cxn>
                  <a:cxn ang="0">
                    <a:pos x="30" y="72"/>
                  </a:cxn>
                  <a:cxn ang="0">
                    <a:pos x="39" y="62"/>
                  </a:cxn>
                  <a:cxn ang="0">
                    <a:pos x="48" y="68"/>
                  </a:cxn>
                  <a:cxn ang="0">
                    <a:pos x="58" y="61"/>
                  </a:cxn>
                  <a:cxn ang="0">
                    <a:pos x="58" y="51"/>
                  </a:cxn>
                  <a:cxn ang="0">
                    <a:pos x="71" y="47"/>
                  </a:cxn>
                  <a:cxn ang="0">
                    <a:pos x="70" y="38"/>
                  </a:cxn>
                  <a:cxn ang="0">
                    <a:pos x="62" y="31"/>
                  </a:cxn>
                  <a:cxn ang="0">
                    <a:pos x="68" y="19"/>
                  </a:cxn>
                  <a:cxn ang="0">
                    <a:pos x="54" y="16"/>
                  </a:cxn>
                  <a:cxn ang="0">
                    <a:pos x="50" y="13"/>
                  </a:cxn>
                  <a:cxn ang="0">
                    <a:pos x="45" y="1"/>
                  </a:cxn>
                  <a:cxn ang="0">
                    <a:pos x="38" y="2"/>
                  </a:cxn>
                  <a:cxn ang="0">
                    <a:pos x="31" y="10"/>
                  </a:cxn>
                  <a:cxn ang="0">
                    <a:pos x="19" y="4"/>
                  </a:cxn>
                  <a:cxn ang="0">
                    <a:pos x="16" y="18"/>
                  </a:cxn>
                  <a:cxn ang="0">
                    <a:pos x="17" y="24"/>
                  </a:cxn>
                  <a:cxn ang="0">
                    <a:pos x="17" y="10"/>
                  </a:cxn>
                  <a:cxn ang="0">
                    <a:pos x="22" y="7"/>
                  </a:cxn>
                  <a:cxn ang="0">
                    <a:pos x="32" y="14"/>
                  </a:cxn>
                  <a:cxn ang="0">
                    <a:pos x="41" y="4"/>
                  </a:cxn>
                  <a:cxn ang="0">
                    <a:pos x="46" y="5"/>
                  </a:cxn>
                  <a:cxn ang="0">
                    <a:pos x="48" y="17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58" y="34"/>
                  </a:cxn>
                  <a:cxn ang="0">
                    <a:pos x="68" y="42"/>
                  </a:cxn>
                  <a:cxn ang="0">
                    <a:pos x="67" y="46"/>
                  </a:cxn>
                  <a:cxn ang="0">
                    <a:pos x="53" y="50"/>
                  </a:cxn>
                  <a:cxn ang="0">
                    <a:pos x="55" y="63"/>
                  </a:cxn>
                  <a:cxn ang="0">
                    <a:pos x="45" y="60"/>
                  </a:cxn>
                  <a:cxn ang="0">
                    <a:pos x="38" y="58"/>
                  </a:cxn>
                  <a:cxn ang="0">
                    <a:pos x="30" y="68"/>
                  </a:cxn>
                  <a:cxn ang="0">
                    <a:pos x="26" y="67"/>
                  </a:cxn>
                  <a:cxn ang="0">
                    <a:pos x="24" y="55"/>
                  </a:cxn>
                  <a:cxn ang="0">
                    <a:pos x="17" y="52"/>
                  </a:cxn>
                  <a:cxn ang="0">
                    <a:pos x="7" y="51"/>
                  </a:cxn>
                  <a:cxn ang="0">
                    <a:pos x="14" y="40"/>
                  </a:cxn>
                  <a:cxn ang="0">
                    <a:pos x="4" y="31"/>
                  </a:cxn>
                  <a:cxn ang="0">
                    <a:pos x="5" y="26"/>
                  </a:cxn>
                  <a:cxn ang="0">
                    <a:pos x="17" y="24"/>
                  </a:cxn>
                </a:cxnLst>
                <a:rect l="0" t="0" r="r" b="b"/>
                <a:pathLst>
                  <a:path w="72" h="72">
                    <a:moveTo>
                      <a:pt x="14" y="21"/>
                    </a:moveTo>
                    <a:cubicBezTo>
                      <a:pt x="14" y="22"/>
                      <a:pt x="13" y="22"/>
                      <a:pt x="13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2"/>
                      <a:pt x="2" y="23"/>
                      <a:pt x="1" y="25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2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" y="49"/>
                      <a:pt x="3" y="51"/>
                      <a:pt x="4" y="5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8"/>
                      <a:pt x="9" y="59"/>
                      <a:pt x="11" y="58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8"/>
                      <a:pt x="22" y="59"/>
                      <a:pt x="22" y="5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2" y="68"/>
                      <a:pt x="23" y="70"/>
                      <a:pt x="25" y="71"/>
                    </a:cubicBezTo>
                    <a:cubicBezTo>
                      <a:pt x="25" y="71"/>
                      <a:pt x="26" y="71"/>
                      <a:pt x="27" y="71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2" y="72"/>
                      <a:pt x="33" y="71"/>
                      <a:pt x="34" y="7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8" y="63"/>
                      <a:pt x="38" y="62"/>
                      <a:pt x="39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9"/>
                      <a:pt x="51" y="69"/>
                      <a:pt x="53" y="68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5"/>
                      <a:pt x="59" y="63"/>
                      <a:pt x="58" y="61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4"/>
                      <a:pt x="56" y="53"/>
                      <a:pt x="57" y="53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1"/>
                      <a:pt x="59" y="50"/>
                      <a:pt x="59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8" y="50"/>
                      <a:pt x="70" y="49"/>
                      <a:pt x="71" y="47"/>
                    </a:cubicBezTo>
                    <a:cubicBezTo>
                      <a:pt x="71" y="47"/>
                      <a:pt x="71" y="46"/>
                      <a:pt x="71" y="45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1"/>
                      <a:pt x="71" y="39"/>
                      <a:pt x="70" y="38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30"/>
                      <a:pt x="62" y="30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3"/>
                      <a:pt x="69" y="21"/>
                      <a:pt x="68" y="19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5" y="14"/>
                      <a:pt x="63" y="13"/>
                      <a:pt x="61" y="1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0" y="13"/>
                      <a:pt x="50" y="1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7" y="1"/>
                      <a:pt x="46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0" y="0"/>
                      <a:pt x="39" y="1"/>
                      <a:pt x="38" y="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10"/>
                      <a:pt x="33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1" y="3"/>
                      <a:pt x="19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7"/>
                      <a:pt x="13" y="9"/>
                      <a:pt x="14" y="11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9"/>
                      <a:pt x="15" y="19"/>
                    </a:cubicBezTo>
                    <a:lnTo>
                      <a:pt x="14" y="21"/>
                    </a:lnTo>
                    <a:close/>
                    <a:moveTo>
                      <a:pt x="17" y="24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18"/>
                      <a:pt x="2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9"/>
                      <a:pt x="17" y="9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3"/>
                      <a:pt x="29" y="14"/>
                      <a:pt x="31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3"/>
                      <a:pt x="37" y="12"/>
                      <a:pt x="38" y="11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3" y="4"/>
                      <a:pt x="44" y="4"/>
                    </a:cubicBezTo>
                    <a:cubicBezTo>
                      <a:pt x="45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6"/>
                      <a:pt x="48" y="17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20"/>
                      <a:pt x="54" y="20"/>
                      <a:pt x="55" y="2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5" y="22"/>
                      <a:pt x="65" y="22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58" y="28"/>
                      <a:pt x="58" y="30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60" y="37"/>
                      <a:pt x="61" y="38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8" y="42"/>
                      <a:pt x="68" y="42"/>
                    </a:cubicBezTo>
                    <a:cubicBezTo>
                      <a:pt x="68" y="42"/>
                      <a:pt x="68" y="43"/>
                      <a:pt x="68" y="44"/>
                    </a:cubicBezTo>
                    <a:cubicBezTo>
                      <a:pt x="67" y="45"/>
                      <a:pt x="67" y="46"/>
                      <a:pt x="6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46"/>
                      <a:pt x="56" y="47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2" y="52"/>
                      <a:pt x="52" y="54"/>
                      <a:pt x="52" y="55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3"/>
                      <a:pt x="55" y="63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4" y="59"/>
                      <a:pt x="43" y="58"/>
                      <a:pt x="41" y="58"/>
                    </a:cubicBezTo>
                    <a:cubicBezTo>
                      <a:pt x="41" y="58"/>
                      <a:pt x="41" y="58"/>
                      <a:pt x="40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7" y="59"/>
                      <a:pt x="35" y="60"/>
                      <a:pt x="34" y="61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29" y="68"/>
                      <a:pt x="28" y="68"/>
                    </a:cubicBezTo>
                    <a:cubicBezTo>
                      <a:pt x="27" y="67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8"/>
                      <a:pt x="25" y="56"/>
                      <a:pt x="24" y="55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19" y="52"/>
                      <a:pt x="18" y="52"/>
                    </a:cubicBezTo>
                    <a:cubicBezTo>
                      <a:pt x="18" y="52"/>
                      <a:pt x="17" y="52"/>
                      <a:pt x="17" y="52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0"/>
                      <a:pt x="7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44"/>
                      <a:pt x="14" y="42"/>
                      <a:pt x="14" y="40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7"/>
                      <a:pt x="12" y="35"/>
                      <a:pt x="11" y="34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0"/>
                      <a:pt x="4" y="30"/>
                    </a:cubicBezTo>
                    <a:cubicBezTo>
                      <a:pt x="4" y="30"/>
                      <a:pt x="4" y="29"/>
                      <a:pt x="4" y="28"/>
                    </a:cubicBezTo>
                    <a:cubicBezTo>
                      <a:pt x="5" y="27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6" name="Freeform 338"/>
              <p:cNvSpPr>
                <a:spLocks noEditPoints="1"/>
              </p:cNvSpPr>
              <p:nvPr/>
            </p:nvSpPr>
            <p:spPr bwMode="auto">
              <a:xfrm>
                <a:off x="2165351" y="2230438"/>
                <a:ext cx="53975" cy="55563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12" y="24"/>
                  </a:cxn>
                  <a:cxn ang="0">
                    <a:pos x="12" y="4"/>
                  </a:cxn>
                  <a:cxn ang="0">
                    <a:pos x="20" y="12"/>
                  </a:cxn>
                  <a:cxn ang="0">
                    <a:pos x="12" y="20"/>
                  </a:cxn>
                  <a:cxn ang="0">
                    <a:pos x="4" y="12"/>
                  </a:cxn>
                  <a:cxn ang="0">
                    <a:pos x="12" y="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545033" y="1896163"/>
            <a:ext cx="759384" cy="757259"/>
            <a:chOff x="5545033" y="1896163"/>
            <a:chExt cx="759384" cy="757259"/>
          </a:xfrm>
        </p:grpSpPr>
        <p:sp>
          <p:nvSpPr>
            <p:cNvPr id="128" name="Oval 12"/>
            <p:cNvSpPr>
              <a:spLocks noChangeArrowheads="1"/>
            </p:cNvSpPr>
            <p:nvPr/>
          </p:nvSpPr>
          <p:spPr bwMode="auto">
            <a:xfrm>
              <a:off x="5545033" y="1896163"/>
              <a:ext cx="759384" cy="757259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7" name="Group 37"/>
            <p:cNvGrpSpPr/>
            <p:nvPr/>
          </p:nvGrpSpPr>
          <p:grpSpPr>
            <a:xfrm>
              <a:off x="5752049" y="2116001"/>
              <a:ext cx="345350" cy="317583"/>
              <a:chOff x="1350963" y="2176463"/>
              <a:chExt cx="315913" cy="290513"/>
            </a:xfrm>
            <a:solidFill>
              <a:schemeClr val="bg1"/>
            </a:solidFill>
          </p:grpSpPr>
          <p:sp>
            <p:nvSpPr>
              <p:cNvPr id="158" name="Freeform 339"/>
              <p:cNvSpPr>
                <a:spLocks noEditPoints="1"/>
              </p:cNvSpPr>
              <p:nvPr/>
            </p:nvSpPr>
            <p:spPr bwMode="auto">
              <a:xfrm>
                <a:off x="1350963" y="2193925"/>
                <a:ext cx="292100" cy="187325"/>
              </a:xfrm>
              <a:custGeom>
                <a:avLst/>
                <a:gdLst/>
                <a:ahLst/>
                <a:cxnLst>
                  <a:cxn ang="0">
                    <a:pos x="109" y="1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58" y="25"/>
                  </a:cxn>
                  <a:cxn ang="0">
                    <a:pos x="58" y="28"/>
                  </a:cxn>
                  <a:cxn ang="0">
                    <a:pos x="58" y="30"/>
                  </a:cxn>
                  <a:cxn ang="0">
                    <a:pos x="31" y="45"/>
                  </a:cxn>
                  <a:cxn ang="0">
                    <a:pos x="30" y="48"/>
                  </a:cxn>
                  <a:cxn ang="0">
                    <a:pos x="31" y="50"/>
                  </a:cxn>
                  <a:cxn ang="0">
                    <a:pos x="2" y="64"/>
                  </a:cxn>
                  <a:cxn ang="0">
                    <a:pos x="1" y="67"/>
                  </a:cxn>
                  <a:cxn ang="0">
                    <a:pos x="7" y="81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40" y="71"/>
                  </a:cxn>
                  <a:cxn ang="0">
                    <a:pos x="41" y="74"/>
                  </a:cxn>
                  <a:cxn ang="0">
                    <a:pos x="43" y="75"/>
                  </a:cxn>
                  <a:cxn ang="0">
                    <a:pos x="43" y="75"/>
                  </a:cxn>
                  <a:cxn ang="0">
                    <a:pos x="72" y="66"/>
                  </a:cxn>
                  <a:cxn ang="0">
                    <a:pos x="73" y="69"/>
                  </a:cxn>
                  <a:cxn ang="0">
                    <a:pos x="75" y="70"/>
                  </a:cxn>
                  <a:cxn ang="0">
                    <a:pos x="76" y="70"/>
                  </a:cxn>
                  <a:cxn ang="0">
                    <a:pos x="128" y="54"/>
                  </a:cxn>
                  <a:cxn ang="0">
                    <a:pos x="129" y="53"/>
                  </a:cxn>
                  <a:cxn ang="0">
                    <a:pos x="129" y="51"/>
                  </a:cxn>
                  <a:cxn ang="0">
                    <a:pos x="109" y="1"/>
                  </a:cxn>
                  <a:cxn ang="0">
                    <a:pos x="10" y="78"/>
                  </a:cxn>
                  <a:cxn ang="0">
                    <a:pos x="5" y="67"/>
                  </a:cxn>
                  <a:cxn ang="0">
                    <a:pos x="33" y="54"/>
                  </a:cxn>
                  <a:cxn ang="0">
                    <a:pos x="38" y="68"/>
                  </a:cxn>
                  <a:cxn ang="0">
                    <a:pos x="10" y="78"/>
                  </a:cxn>
                  <a:cxn ang="0">
                    <a:pos x="44" y="70"/>
                  </a:cxn>
                  <a:cxn ang="0">
                    <a:pos x="43" y="68"/>
                  </a:cxn>
                  <a:cxn ang="0">
                    <a:pos x="43" y="68"/>
                  </a:cxn>
                  <a:cxn ang="0">
                    <a:pos x="35" y="50"/>
                  </a:cxn>
                  <a:cxn ang="0">
                    <a:pos x="35" y="50"/>
                  </a:cxn>
                  <a:cxn ang="0">
                    <a:pos x="34" y="48"/>
                  </a:cxn>
                  <a:cxn ang="0">
                    <a:pos x="60" y="34"/>
                  </a:cxn>
                  <a:cxn ang="0">
                    <a:pos x="69" y="59"/>
                  </a:cxn>
                  <a:cxn ang="0">
                    <a:pos x="71" y="63"/>
                  </a:cxn>
                  <a:cxn ang="0">
                    <a:pos x="44" y="70"/>
                  </a:cxn>
                  <a:cxn ang="0">
                    <a:pos x="76" y="66"/>
                  </a:cxn>
                  <a:cxn ang="0">
                    <a:pos x="75" y="63"/>
                  </a:cxn>
                  <a:cxn ang="0">
                    <a:pos x="75" y="63"/>
                  </a:cxn>
                  <a:cxn ang="0">
                    <a:pos x="73" y="57"/>
                  </a:cxn>
                  <a:cxn ang="0">
                    <a:pos x="62" y="28"/>
                  </a:cxn>
                  <a:cxn ang="0">
                    <a:pos x="106" y="5"/>
                  </a:cxn>
                  <a:cxn ang="0">
                    <a:pos x="124" y="51"/>
                  </a:cxn>
                  <a:cxn ang="0">
                    <a:pos x="76" y="66"/>
                  </a:cxn>
                </a:cxnLst>
                <a:rect l="0" t="0" r="r" b="b"/>
                <a:pathLst>
                  <a:path w="129" h="82">
                    <a:moveTo>
                      <a:pt x="109" y="1"/>
                    </a:moveTo>
                    <a:cubicBezTo>
                      <a:pt x="109" y="1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8" y="26"/>
                      <a:pt x="57" y="27"/>
                      <a:pt x="58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7"/>
                      <a:pt x="30" y="48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5"/>
                      <a:pt x="0" y="66"/>
                      <a:pt x="1" y="67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2"/>
                      <a:pt x="8" y="82"/>
                      <a:pt x="9" y="82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2" y="75"/>
                      <a:pt x="43" y="75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70"/>
                      <a:pt x="74" y="70"/>
                      <a:pt x="75" y="70"/>
                    </a:cubicBezTo>
                    <a:cubicBezTo>
                      <a:pt x="75" y="70"/>
                      <a:pt x="75" y="70"/>
                      <a:pt x="76" y="70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4"/>
                      <a:pt x="129" y="53"/>
                      <a:pt x="129" y="53"/>
                    </a:cubicBezTo>
                    <a:cubicBezTo>
                      <a:pt x="129" y="52"/>
                      <a:pt x="129" y="52"/>
                      <a:pt x="129" y="51"/>
                    </a:cubicBezTo>
                    <a:lnTo>
                      <a:pt x="109" y="1"/>
                    </a:lnTo>
                    <a:close/>
                    <a:moveTo>
                      <a:pt x="10" y="78"/>
                    </a:moveTo>
                    <a:cubicBezTo>
                      <a:pt x="5" y="67"/>
                      <a:pt x="5" y="67"/>
                      <a:pt x="5" y="67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8" y="68"/>
                      <a:pt x="38" y="68"/>
                      <a:pt x="38" y="68"/>
                    </a:cubicBezTo>
                    <a:lnTo>
                      <a:pt x="10" y="78"/>
                    </a:lnTo>
                    <a:close/>
                    <a:moveTo>
                      <a:pt x="44" y="70"/>
                    </a:move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1" y="63"/>
                      <a:pt x="71" y="63"/>
                      <a:pt x="71" y="63"/>
                    </a:cubicBezTo>
                    <a:lnTo>
                      <a:pt x="44" y="70"/>
                    </a:lnTo>
                    <a:close/>
                    <a:moveTo>
                      <a:pt x="76" y="66"/>
                    </a:move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24" y="51"/>
                      <a:pt x="124" y="51"/>
                      <a:pt x="124" y="51"/>
                    </a:cubicBezTo>
                    <a:lnTo>
                      <a:pt x="76" y="66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9" name="Freeform 340"/>
              <p:cNvSpPr>
                <a:spLocks/>
              </p:cNvSpPr>
              <p:nvPr/>
            </p:nvSpPr>
            <p:spPr bwMode="auto">
              <a:xfrm>
                <a:off x="1603376" y="2176463"/>
                <a:ext cx="63500" cy="14446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24" y="63"/>
                  </a:cxn>
                  <a:cxn ang="0">
                    <a:pos x="26" y="64"/>
                  </a:cxn>
                  <a:cxn ang="0">
                    <a:pos x="27" y="64"/>
                  </a:cxn>
                  <a:cxn ang="0">
                    <a:pos x="28" y="61"/>
                  </a:cxn>
                  <a:cxn ang="0">
                    <a:pos x="4" y="1"/>
                  </a:cxn>
                </a:cxnLst>
                <a:rect l="0" t="0" r="r" b="b"/>
                <a:pathLst>
                  <a:path w="28" h="64">
                    <a:moveTo>
                      <a:pt x="4" y="1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4"/>
                      <a:pt x="25" y="64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28" y="63"/>
                      <a:pt x="28" y="62"/>
                      <a:pt x="28" y="61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0" name="Freeform 341"/>
              <p:cNvSpPr>
                <a:spLocks noEditPoints="1"/>
              </p:cNvSpPr>
              <p:nvPr/>
            </p:nvSpPr>
            <p:spPr bwMode="auto">
              <a:xfrm>
                <a:off x="1411288" y="2366963"/>
                <a:ext cx="173038" cy="10001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2" y="0"/>
                  </a:cxn>
                  <a:cxn ang="0">
                    <a:pos x="24" y="8"/>
                  </a:cxn>
                  <a:cxn ang="0">
                    <a:pos x="24" y="13"/>
                  </a:cxn>
                  <a:cxn ang="0">
                    <a:pos x="0" y="41"/>
                  </a:cxn>
                  <a:cxn ang="0">
                    <a:pos x="1" y="44"/>
                  </a:cxn>
                  <a:cxn ang="0">
                    <a:pos x="2" y="44"/>
                  </a:cxn>
                  <a:cxn ang="0">
                    <a:pos x="4" y="43"/>
                  </a:cxn>
                  <a:cxn ang="0">
                    <a:pos x="27" y="16"/>
                  </a:cxn>
                  <a:cxn ang="0">
                    <a:pos x="36" y="16"/>
                  </a:cxn>
                  <a:cxn ang="0">
                    <a:pos x="36" y="42"/>
                  </a:cxn>
                  <a:cxn ang="0">
                    <a:pos x="38" y="44"/>
                  </a:cxn>
                  <a:cxn ang="0">
                    <a:pos x="40" y="42"/>
                  </a:cxn>
                  <a:cxn ang="0">
                    <a:pos x="40" y="16"/>
                  </a:cxn>
                  <a:cxn ang="0">
                    <a:pos x="49" y="16"/>
                  </a:cxn>
                  <a:cxn ang="0">
                    <a:pos x="72" y="43"/>
                  </a:cxn>
                  <a:cxn ang="0">
                    <a:pos x="74" y="44"/>
                  </a:cxn>
                  <a:cxn ang="0">
                    <a:pos x="75" y="44"/>
                  </a:cxn>
                  <a:cxn ang="0">
                    <a:pos x="76" y="41"/>
                  </a:cxn>
                  <a:cxn ang="0">
                    <a:pos x="52" y="13"/>
                  </a:cxn>
                  <a:cxn ang="0">
                    <a:pos x="52" y="8"/>
                  </a:cxn>
                  <a:cxn ang="0">
                    <a:pos x="44" y="0"/>
                  </a:cxn>
                  <a:cxn ang="0">
                    <a:pos x="48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32" y="4"/>
                  </a:cxn>
                  <a:cxn ang="0">
                    <a:pos x="44" y="4"/>
                  </a:cxn>
                  <a:cxn ang="0">
                    <a:pos x="48" y="8"/>
                  </a:cxn>
                  <a:cxn ang="0">
                    <a:pos x="48" y="12"/>
                  </a:cxn>
                </a:cxnLst>
                <a:rect l="0" t="0" r="r" b="b"/>
                <a:pathLst>
                  <a:path w="76" h="44">
                    <a:moveTo>
                      <a:pt x="4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7" y="0"/>
                      <a:pt x="24" y="3"/>
                      <a:pt x="24" y="8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1" y="44"/>
                      <a:pt x="2" y="44"/>
                      <a:pt x="2" y="44"/>
                    </a:cubicBezTo>
                    <a:cubicBezTo>
                      <a:pt x="3" y="44"/>
                      <a:pt x="3" y="44"/>
                      <a:pt x="4" y="4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3"/>
                      <a:pt x="37" y="44"/>
                      <a:pt x="38" y="44"/>
                    </a:cubicBezTo>
                    <a:cubicBezTo>
                      <a:pt x="39" y="44"/>
                      <a:pt x="40" y="43"/>
                      <a:pt x="40" y="4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4" y="44"/>
                      <a:pt x="75" y="44"/>
                      <a:pt x="75" y="44"/>
                    </a:cubicBezTo>
                    <a:cubicBezTo>
                      <a:pt x="76" y="43"/>
                      <a:pt x="76" y="42"/>
                      <a:pt x="76" y="4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4"/>
                      <a:pt x="48" y="0"/>
                      <a:pt x="44" y="0"/>
                    </a:cubicBezTo>
                    <a:close/>
                    <a:moveTo>
                      <a:pt x="48" y="12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30" y="4"/>
                      <a:pt x="3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6" y="4"/>
                      <a:pt x="48" y="6"/>
                      <a:pt x="48" y="8"/>
                    </a:cubicBezTo>
                    <a:lnTo>
                      <a:pt x="48" y="12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2685931" y="2623685"/>
            <a:ext cx="485367" cy="487492"/>
            <a:chOff x="2685931" y="2623685"/>
            <a:chExt cx="485367" cy="487492"/>
          </a:xfrm>
        </p:grpSpPr>
        <p:sp>
          <p:nvSpPr>
            <p:cNvPr id="127" name="Oval 14"/>
            <p:cNvSpPr>
              <a:spLocks noChangeArrowheads="1"/>
            </p:cNvSpPr>
            <p:nvPr/>
          </p:nvSpPr>
          <p:spPr bwMode="auto">
            <a:xfrm>
              <a:off x="2685931" y="2623685"/>
              <a:ext cx="485367" cy="487492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1"/>
            <p:cNvGrpSpPr/>
            <p:nvPr/>
          </p:nvGrpSpPr>
          <p:grpSpPr>
            <a:xfrm>
              <a:off x="2859545" y="2767115"/>
              <a:ext cx="138139" cy="200630"/>
              <a:chOff x="4795838" y="2176463"/>
              <a:chExt cx="200025" cy="290512"/>
            </a:xfrm>
            <a:solidFill>
              <a:schemeClr val="bg1"/>
            </a:solidFill>
          </p:grpSpPr>
          <p:sp>
            <p:nvSpPr>
              <p:cNvPr id="162" name="Freeform 369"/>
              <p:cNvSpPr>
                <a:spLocks/>
              </p:cNvSpPr>
              <p:nvPr/>
            </p:nvSpPr>
            <p:spPr bwMode="auto">
              <a:xfrm>
                <a:off x="4795838" y="2176463"/>
                <a:ext cx="200025" cy="24288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44"/>
                  </a:cxn>
                  <a:cxn ang="0">
                    <a:pos x="16" y="77"/>
                  </a:cxn>
                  <a:cxn ang="0">
                    <a:pos x="16" y="78"/>
                  </a:cxn>
                  <a:cxn ang="0">
                    <a:pos x="24" y="91"/>
                  </a:cxn>
                  <a:cxn ang="0">
                    <a:pos x="24" y="93"/>
                  </a:cxn>
                  <a:cxn ang="0">
                    <a:pos x="24" y="94"/>
                  </a:cxn>
                  <a:cxn ang="0">
                    <a:pos x="28" y="100"/>
                  </a:cxn>
                  <a:cxn ang="0">
                    <a:pos x="60" y="107"/>
                  </a:cxn>
                  <a:cxn ang="0">
                    <a:pos x="60" y="107"/>
                  </a:cxn>
                  <a:cxn ang="0">
                    <a:pos x="62" y="106"/>
                  </a:cxn>
                  <a:cxn ang="0">
                    <a:pos x="61" y="103"/>
                  </a:cxn>
                  <a:cxn ang="0">
                    <a:pos x="29" y="96"/>
                  </a:cxn>
                  <a:cxn ang="0">
                    <a:pos x="28" y="94"/>
                  </a:cxn>
                  <a:cxn ang="0">
                    <a:pos x="28" y="93"/>
                  </a:cxn>
                  <a:cxn ang="0">
                    <a:pos x="28" y="91"/>
                  </a:cxn>
                  <a:cxn ang="0">
                    <a:pos x="19" y="75"/>
                  </a:cxn>
                  <a:cxn ang="0">
                    <a:pos x="18" y="74"/>
                  </a:cxn>
                  <a:cxn ang="0">
                    <a:pos x="4" y="44"/>
                  </a:cxn>
                  <a:cxn ang="0">
                    <a:pos x="44" y="4"/>
                  </a:cxn>
                  <a:cxn ang="0">
                    <a:pos x="84" y="44"/>
                  </a:cxn>
                  <a:cxn ang="0">
                    <a:pos x="70" y="74"/>
                  </a:cxn>
                  <a:cxn ang="0">
                    <a:pos x="69" y="75"/>
                  </a:cxn>
                  <a:cxn ang="0">
                    <a:pos x="60" y="91"/>
                  </a:cxn>
                  <a:cxn ang="0">
                    <a:pos x="60" y="91"/>
                  </a:cxn>
                  <a:cxn ang="0">
                    <a:pos x="60" y="92"/>
                  </a:cxn>
                  <a:cxn ang="0">
                    <a:pos x="60" y="92"/>
                  </a:cxn>
                  <a:cxn ang="0">
                    <a:pos x="59" y="92"/>
                  </a:cxn>
                  <a:cxn ang="0">
                    <a:pos x="43" y="88"/>
                  </a:cxn>
                  <a:cxn ang="0">
                    <a:pos x="40" y="90"/>
                  </a:cxn>
                  <a:cxn ang="0">
                    <a:pos x="42" y="92"/>
                  </a:cxn>
                  <a:cxn ang="0">
                    <a:pos x="58" y="96"/>
                  </a:cxn>
                  <a:cxn ang="0">
                    <a:pos x="62" y="95"/>
                  </a:cxn>
                  <a:cxn ang="0">
                    <a:pos x="64" y="92"/>
                  </a:cxn>
                  <a:cxn ang="0">
                    <a:pos x="64" y="92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72" y="78"/>
                  </a:cxn>
                  <a:cxn ang="0">
                    <a:pos x="72" y="78"/>
                  </a:cxn>
                  <a:cxn ang="0">
                    <a:pos x="88" y="44"/>
                  </a:cxn>
                  <a:cxn ang="0">
                    <a:pos x="44" y="0"/>
                  </a:cxn>
                </a:cxnLst>
                <a:rect l="0" t="0" r="r" b="b"/>
                <a:pathLst>
                  <a:path w="88" h="107">
                    <a:moveTo>
                      <a:pt x="44" y="0"/>
                    </a:moveTo>
                    <a:cubicBezTo>
                      <a:pt x="23" y="0"/>
                      <a:pt x="0" y="17"/>
                      <a:pt x="0" y="44"/>
                    </a:cubicBezTo>
                    <a:cubicBezTo>
                      <a:pt x="0" y="57"/>
                      <a:pt x="5" y="69"/>
                      <a:pt x="16" y="77"/>
                    </a:cubicBezTo>
                    <a:cubicBezTo>
                      <a:pt x="16" y="77"/>
                      <a:pt x="16" y="78"/>
                      <a:pt x="16" y="78"/>
                    </a:cubicBezTo>
                    <a:cubicBezTo>
                      <a:pt x="24" y="86"/>
                      <a:pt x="24" y="87"/>
                      <a:pt x="24" y="91"/>
                    </a:cubicBezTo>
                    <a:cubicBezTo>
                      <a:pt x="24" y="92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6"/>
                      <a:pt x="24" y="99"/>
                      <a:pt x="28" y="10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2" y="106"/>
                      <a:pt x="62" y="106"/>
                    </a:cubicBezTo>
                    <a:cubicBezTo>
                      <a:pt x="63" y="104"/>
                      <a:pt x="62" y="103"/>
                      <a:pt x="61" y="10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8" y="91"/>
                    </a:cubicBezTo>
                    <a:cubicBezTo>
                      <a:pt x="28" y="86"/>
                      <a:pt x="27" y="83"/>
                      <a:pt x="19" y="75"/>
                    </a:cubicBezTo>
                    <a:cubicBezTo>
                      <a:pt x="19" y="75"/>
                      <a:pt x="18" y="74"/>
                      <a:pt x="18" y="74"/>
                    </a:cubicBezTo>
                    <a:cubicBezTo>
                      <a:pt x="9" y="66"/>
                      <a:pt x="4" y="56"/>
                      <a:pt x="4" y="44"/>
                    </a:cubicBezTo>
                    <a:cubicBezTo>
                      <a:pt x="4" y="19"/>
                      <a:pt x="25" y="4"/>
                      <a:pt x="44" y="4"/>
                    </a:cubicBezTo>
                    <a:cubicBezTo>
                      <a:pt x="64" y="4"/>
                      <a:pt x="84" y="19"/>
                      <a:pt x="84" y="44"/>
                    </a:cubicBezTo>
                    <a:cubicBezTo>
                      <a:pt x="84" y="60"/>
                      <a:pt x="76" y="69"/>
                      <a:pt x="70" y="74"/>
                    </a:cubicBezTo>
                    <a:cubicBezTo>
                      <a:pt x="70" y="74"/>
                      <a:pt x="70" y="74"/>
                      <a:pt x="69" y="75"/>
                    </a:cubicBezTo>
                    <a:cubicBezTo>
                      <a:pt x="61" y="83"/>
                      <a:pt x="60" y="86"/>
                      <a:pt x="60" y="9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59" y="92"/>
                      <a:pt x="59" y="9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8"/>
                      <a:pt x="41" y="88"/>
                      <a:pt x="40" y="90"/>
                    </a:cubicBezTo>
                    <a:cubicBezTo>
                      <a:pt x="40" y="91"/>
                      <a:pt x="41" y="92"/>
                      <a:pt x="42" y="92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9" y="96"/>
                      <a:pt x="61" y="97"/>
                      <a:pt x="62" y="95"/>
                    </a:cubicBezTo>
                    <a:cubicBezTo>
                      <a:pt x="63" y="95"/>
                      <a:pt x="64" y="94"/>
                      <a:pt x="64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87"/>
                      <a:pt x="64" y="86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3" y="69"/>
                      <a:pt x="88" y="58"/>
                      <a:pt x="88" y="44"/>
                    </a:cubicBezTo>
                    <a:cubicBezTo>
                      <a:pt x="88" y="16"/>
                      <a:pt x="66" y="0"/>
                      <a:pt x="44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3" name="Freeform 370"/>
              <p:cNvSpPr>
                <a:spLocks/>
              </p:cNvSpPr>
              <p:nvPr/>
            </p:nvSpPr>
            <p:spPr bwMode="auto">
              <a:xfrm>
                <a:off x="4856163" y="2419350"/>
                <a:ext cx="80963" cy="25400"/>
              </a:xfrm>
              <a:custGeom>
                <a:avLst/>
                <a:gdLst/>
                <a:ahLst/>
                <a:cxnLst>
                  <a:cxn ang="0">
                    <a:pos x="34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34" y="11"/>
                  </a:cxn>
                  <a:cxn ang="0">
                    <a:pos x="34" y="11"/>
                  </a:cxn>
                </a:cxnLst>
                <a:rect l="0" t="0" r="r" b="b"/>
                <a:pathLst>
                  <a:path w="36" h="11">
                    <a:moveTo>
                      <a:pt x="34" y="11"/>
                    </a:moveTo>
                    <a:cubicBezTo>
                      <a:pt x="35" y="11"/>
                      <a:pt x="36" y="10"/>
                      <a:pt x="36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4" name="Freeform 371"/>
              <p:cNvSpPr>
                <a:spLocks/>
              </p:cNvSpPr>
              <p:nvPr/>
            </p:nvSpPr>
            <p:spPr bwMode="auto">
              <a:xfrm>
                <a:off x="4859338" y="2444750"/>
                <a:ext cx="68263" cy="222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0" y="8"/>
                  </a:cxn>
                  <a:cxn ang="0">
                    <a:pos x="28" y="6"/>
                  </a:cxn>
                  <a:cxn ang="0">
                    <a:pos x="2" y="0"/>
                  </a:cxn>
                </a:cxnLst>
                <a:rect l="0" t="0" r="r" b="b"/>
                <a:pathLst>
                  <a:path w="30" h="10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0"/>
                      <a:pt x="30" y="9"/>
                      <a:pt x="30" y="8"/>
                    </a:cubicBezTo>
                    <a:cubicBezTo>
                      <a:pt x="30" y="7"/>
                      <a:pt x="30" y="6"/>
                      <a:pt x="28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712835" y="1681970"/>
            <a:ext cx="2495347" cy="648478"/>
            <a:chOff x="1712835" y="1681970"/>
            <a:chExt cx="2495347" cy="648478"/>
          </a:xfrm>
        </p:grpSpPr>
        <p:cxnSp>
          <p:nvCxnSpPr>
            <p:cNvPr id="81" name="Straight Connector 96"/>
            <p:cNvCxnSpPr/>
            <p:nvPr/>
          </p:nvCxnSpPr>
          <p:spPr>
            <a:xfrm rot="10800000">
              <a:off x="3434478" y="1802186"/>
              <a:ext cx="773704" cy="248811"/>
            </a:xfrm>
            <a:prstGeom prst="bentConnector3">
              <a:avLst>
                <a:gd name="adj1" fmla="val -269"/>
              </a:avLst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2"/>
            <p:cNvGrpSpPr/>
            <p:nvPr/>
          </p:nvGrpSpPr>
          <p:grpSpPr>
            <a:xfrm>
              <a:off x="1712835" y="1681970"/>
              <a:ext cx="1635029" cy="648478"/>
              <a:chOff x="1712835" y="1681970"/>
              <a:chExt cx="1635029" cy="648478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2194984" y="1681970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01</a:t>
                </a:r>
                <a:r>
                  <a:rPr lang="zh-CN" altLang="en-US" sz="14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US" sz="1400" dirty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712835" y="1932903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451388" y="2680488"/>
            <a:ext cx="2164446" cy="648478"/>
            <a:chOff x="451388" y="2680488"/>
            <a:chExt cx="2164446" cy="648478"/>
          </a:xfrm>
        </p:grpSpPr>
        <p:cxnSp>
          <p:nvCxnSpPr>
            <p:cNvPr id="82" name="Straight Connector 109"/>
            <p:cNvCxnSpPr/>
            <p:nvPr/>
          </p:nvCxnSpPr>
          <p:spPr>
            <a:xfrm>
              <a:off x="2121813" y="2834728"/>
              <a:ext cx="494021" cy="1261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/>
          </p:nvGrpSpPr>
          <p:grpSpPr>
            <a:xfrm>
              <a:off x="451388" y="2680488"/>
              <a:ext cx="1635029" cy="648478"/>
              <a:chOff x="451388" y="2680488"/>
              <a:chExt cx="1635029" cy="648478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933537" y="2680488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01</a:t>
                </a:r>
                <a:r>
                  <a:rPr lang="zh-CN" altLang="en-US" sz="14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US" sz="1400" dirty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51388" y="2931421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1266177" y="3808959"/>
            <a:ext cx="2550332" cy="703230"/>
            <a:chOff x="1266177" y="3808959"/>
            <a:chExt cx="2550332" cy="703230"/>
          </a:xfrm>
        </p:grpSpPr>
        <p:cxnSp>
          <p:nvCxnSpPr>
            <p:cNvPr id="89" name="Straight Connector 96"/>
            <p:cNvCxnSpPr/>
            <p:nvPr/>
          </p:nvCxnSpPr>
          <p:spPr>
            <a:xfrm rot="10800000" flipV="1">
              <a:off x="3040680" y="3808959"/>
              <a:ext cx="775829" cy="159127"/>
            </a:xfrm>
            <a:prstGeom prst="bentConnector3">
              <a:avLst>
                <a:gd name="adj1" fmla="val 104"/>
              </a:avLst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/>
          </p:nvGrpSpPr>
          <p:grpSpPr>
            <a:xfrm>
              <a:off x="1266177" y="3863711"/>
              <a:ext cx="1635029" cy="648478"/>
              <a:chOff x="1266177" y="3863711"/>
              <a:chExt cx="1635029" cy="648478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1748326" y="3863711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01</a:t>
                </a:r>
                <a:r>
                  <a:rPr lang="zh-CN" altLang="en-US" sz="1400" dirty="0" smtClean="0">
                    <a:solidFill>
                      <a:schemeClr val="accent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添加内容</a:t>
                </a:r>
                <a:endParaRPr lang="en-US" sz="1400" dirty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1266177" y="4114644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文字，添加你的饿内容文字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，添加</a:t>
                </a: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</a:t>
                </a:r>
                <a:endParaRPr lang="id-ID" sz="700" dirty="0" smtClean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568011" y="3029203"/>
            <a:ext cx="2223194" cy="675080"/>
            <a:chOff x="5568011" y="3029203"/>
            <a:chExt cx="2223194" cy="675080"/>
          </a:xfrm>
        </p:grpSpPr>
        <p:cxnSp>
          <p:nvCxnSpPr>
            <p:cNvPr id="91" name="Straight Connector 88"/>
            <p:cNvCxnSpPr/>
            <p:nvPr/>
          </p:nvCxnSpPr>
          <p:spPr>
            <a:xfrm rot="10800000" flipV="1">
              <a:off x="5568011" y="3198481"/>
              <a:ext cx="491797" cy="632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6056486" y="3029203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01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156176" y="3306738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04417" y="1871928"/>
            <a:ext cx="2226516" cy="675080"/>
            <a:chOff x="6304417" y="1871928"/>
            <a:chExt cx="2226516" cy="675080"/>
          </a:xfrm>
        </p:grpSpPr>
        <p:cxnSp>
          <p:nvCxnSpPr>
            <p:cNvPr id="90" name="Straight Connector 86"/>
            <p:cNvCxnSpPr/>
            <p:nvPr/>
          </p:nvCxnSpPr>
          <p:spPr>
            <a:xfrm rot="10800000" flipV="1">
              <a:off x="6304417" y="2050363"/>
              <a:ext cx="491797" cy="632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/>
            <p:cNvSpPr txBox="1"/>
            <p:nvPr/>
          </p:nvSpPr>
          <p:spPr>
            <a:xfrm>
              <a:off x="6796214" y="1871928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01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en-US" sz="1400" dirty="0">
                <a:solidFill>
                  <a:schemeClr val="accent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895904" y="2149463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饿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cxnSp>
        <p:nvCxnSpPr>
          <p:cNvPr id="182" name="直接连接符 181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3411386" y="40221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内容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545033" y="4155926"/>
            <a:ext cx="2479829" cy="461665"/>
            <a:chOff x="5545033" y="4155926"/>
            <a:chExt cx="2479829" cy="461665"/>
          </a:xfrm>
        </p:grpSpPr>
        <p:sp>
          <p:nvSpPr>
            <p:cNvPr id="185" name="矩形 184"/>
            <p:cNvSpPr/>
            <p:nvPr/>
          </p:nvSpPr>
          <p:spPr>
            <a:xfrm>
              <a:off x="5660801" y="4157347"/>
              <a:ext cx="2364061" cy="426751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778691" y="4155926"/>
              <a:ext cx="2183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88" name="Straight Connector 38"/>
            <p:cNvCxnSpPr/>
            <p:nvPr/>
          </p:nvCxnSpPr>
          <p:spPr bwMode="auto">
            <a:xfrm>
              <a:off x="5545033" y="4242758"/>
              <a:ext cx="0" cy="288000"/>
            </a:xfrm>
            <a:prstGeom prst="line">
              <a:avLst/>
            </a:prstGeom>
            <a:ln w="41275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55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639318"/>
            <a:ext cx="12764051" cy="6243183"/>
          </a:xfrm>
          <a:prstGeom prst="rect">
            <a:avLst/>
          </a:prstGeom>
        </p:spPr>
      </p:pic>
      <p:pic>
        <p:nvPicPr>
          <p:cNvPr id="3074" name="Picture 2" descr="C:\Users\Administrator\Desktop\未命2 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63" y="915566"/>
            <a:ext cx="3101674" cy="31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778E-6 2.53469E-6 L -0.11435 2.5346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前言概述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945643" y="1275606"/>
            <a:ext cx="2666114" cy="567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DIN Mittelschrift Std" pitchFamily="50" charset="0"/>
                <a:cs typeface="Raavi" pitchFamily="34" charset="0"/>
              </a:rPr>
              <a:t>BRIEF CONTENT</a:t>
            </a:r>
            <a:endParaRPr lang="zh-CN" altLang="en-US" sz="2800" dirty="0">
              <a:solidFill>
                <a:schemeClr val="bg1"/>
              </a:solidFill>
              <a:latin typeface="DIN Mittelschrift Std" pitchFamily="50" charset="0"/>
              <a:cs typeface="Raav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68631" y="17663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简述内容</a:t>
            </a:r>
          </a:p>
        </p:txBody>
      </p:sp>
      <p:cxnSp>
        <p:nvCxnSpPr>
          <p:cNvPr id="66" name="直接连接符 65"/>
          <p:cNvCxnSpPr/>
          <p:nvPr/>
        </p:nvCxnSpPr>
        <p:spPr>
          <a:xfrm>
            <a:off x="1014615" y="2159112"/>
            <a:ext cx="27353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48395" y="2287818"/>
            <a:ext cx="2867837" cy="194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的内容打在这里，或者通过复制您的文本后，在此框中选择粘贴，并选择只保留文字。您的内容打在这里，或者通过复制您的文本后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</a:t>
            </a:r>
          </a:p>
        </p:txBody>
      </p:sp>
      <p:sp>
        <p:nvSpPr>
          <p:cNvPr id="85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" name="组合 8"/>
          <p:cNvGrpSpPr/>
          <p:nvPr/>
        </p:nvGrpSpPr>
        <p:grpSpPr>
          <a:xfrm>
            <a:off x="4427984" y="3580442"/>
            <a:ext cx="3780722" cy="749996"/>
            <a:chOff x="4427984" y="3580442"/>
            <a:chExt cx="3780722" cy="749996"/>
          </a:xfrm>
        </p:grpSpPr>
        <p:grpSp>
          <p:nvGrpSpPr>
            <p:cNvPr id="78" name="Group 61"/>
            <p:cNvGrpSpPr/>
            <p:nvPr/>
          </p:nvGrpSpPr>
          <p:grpSpPr>
            <a:xfrm>
              <a:off x="4499992" y="3580442"/>
              <a:ext cx="720000" cy="215444"/>
              <a:chOff x="5429256" y="2982656"/>
              <a:chExt cx="720000" cy="2154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Rounded Rectangle 46"/>
              <p:cNvSpPr/>
              <p:nvPr/>
            </p:nvSpPr>
            <p:spPr>
              <a:xfrm>
                <a:off x="5429256" y="300037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472503" y="2982656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800" dirty="0" smtClean="0">
                    <a:solidFill>
                      <a:schemeClr val="bg1"/>
                    </a:solidFill>
                    <a:latin typeface="Lato" pitchFamily="34" charset="0"/>
                  </a:rPr>
                  <a:t>Read more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4427984" y="3868773"/>
              <a:ext cx="3780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的内容打在这里，或者通过复制您的文本后，在此框中选择粘贴，并选择只保留文字。或者通过复制您的文本后，在此框中选择粘贴</a:t>
              </a:r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705" b="14425"/>
          <a:stretch/>
        </p:blipFill>
        <p:spPr>
          <a:xfrm>
            <a:off x="4499992" y="1328224"/>
            <a:ext cx="3930430" cy="2062079"/>
          </a:xfrm>
          <a:prstGeom prst="parallelogram">
            <a:avLst/>
          </a:prstGeom>
        </p:spPr>
      </p:pic>
      <p:cxnSp>
        <p:nvCxnSpPr>
          <p:cNvPr id="99" name="直接连接符 98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01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4" grpId="0"/>
      <p:bldP spid="65" grpId="0"/>
      <p:bldP spid="6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5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9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工作团队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29601" y="2984424"/>
            <a:ext cx="1851789" cy="502082"/>
            <a:chOff x="629601" y="2984424"/>
            <a:chExt cx="1851789" cy="502082"/>
          </a:xfrm>
        </p:grpSpPr>
        <p:sp>
          <p:nvSpPr>
            <p:cNvPr id="93" name="Rectangle 37"/>
            <p:cNvSpPr/>
            <p:nvPr/>
          </p:nvSpPr>
          <p:spPr>
            <a:xfrm>
              <a:off x="629601" y="2984424"/>
              <a:ext cx="18517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/>
                  </a:solidFill>
                </a:rPr>
                <a:t>James Rodriguest</a:t>
              </a:r>
              <a:endParaRPr lang="id-ID" sz="8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927758" y="3263926"/>
              <a:ext cx="1255476" cy="22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accent1"/>
                  </a:solidFill>
                </a:rPr>
                <a:t>{ Web design }</a:t>
              </a:r>
              <a:endParaRPr lang="id-ID" sz="1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27411" y="2962239"/>
            <a:ext cx="1539204" cy="502082"/>
            <a:chOff x="2827411" y="2962239"/>
            <a:chExt cx="1539204" cy="502082"/>
          </a:xfrm>
        </p:grpSpPr>
        <p:sp>
          <p:nvSpPr>
            <p:cNvPr id="98" name="Rectangle 164"/>
            <p:cNvSpPr/>
            <p:nvPr/>
          </p:nvSpPr>
          <p:spPr>
            <a:xfrm>
              <a:off x="2827411" y="2962239"/>
              <a:ext cx="15392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/>
                  </a:solidFill>
                </a:rPr>
                <a:t>Shasya Geboyz</a:t>
              </a:r>
              <a:endParaRPr lang="id-ID" sz="8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53635" y="3241741"/>
              <a:ext cx="1255476" cy="22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accent1"/>
                  </a:solidFill>
                </a:rPr>
                <a:t>{ Web design }</a:t>
              </a:r>
              <a:endParaRPr lang="id-ID" sz="1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22896" y="2962239"/>
            <a:ext cx="1539204" cy="502082"/>
            <a:chOff x="4822896" y="2962239"/>
            <a:chExt cx="1539204" cy="502082"/>
          </a:xfrm>
        </p:grpSpPr>
        <p:sp>
          <p:nvSpPr>
            <p:cNvPr id="120" name="Rectangle 177"/>
            <p:cNvSpPr/>
            <p:nvPr/>
          </p:nvSpPr>
          <p:spPr>
            <a:xfrm>
              <a:off x="4822896" y="2962239"/>
              <a:ext cx="15392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/>
                  </a:solidFill>
                </a:rPr>
                <a:t>Mariyah Brons</a:t>
              </a:r>
              <a:endParaRPr lang="id-ID" sz="8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971527" y="3241741"/>
              <a:ext cx="1255476" cy="22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accent1"/>
                  </a:solidFill>
                </a:rPr>
                <a:t>{ Web design }</a:t>
              </a:r>
              <a:endParaRPr lang="id-ID" sz="1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47367" y="2962239"/>
            <a:ext cx="1539204" cy="502082"/>
            <a:chOff x="6847367" y="2962239"/>
            <a:chExt cx="1539204" cy="502082"/>
          </a:xfrm>
        </p:grpSpPr>
        <p:sp>
          <p:nvSpPr>
            <p:cNvPr id="109" name="Rectangle 190"/>
            <p:cNvSpPr/>
            <p:nvPr/>
          </p:nvSpPr>
          <p:spPr>
            <a:xfrm>
              <a:off x="6847367" y="2962239"/>
              <a:ext cx="15392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/>
                  </a:solidFill>
                </a:rPr>
                <a:t>Karlcy Zoniec</a:t>
              </a:r>
              <a:endParaRPr lang="id-ID" sz="8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989419" y="3241741"/>
              <a:ext cx="1255476" cy="22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accent1"/>
                  </a:solidFill>
                </a:rPr>
                <a:t>{ Web design }</a:t>
              </a:r>
              <a:endParaRPr lang="id-ID" sz="1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879648" y="1511431"/>
            <a:ext cx="1403448" cy="1403448"/>
            <a:chOff x="2879648" y="1511431"/>
            <a:chExt cx="1403448" cy="1403448"/>
          </a:xfrm>
        </p:grpSpPr>
        <p:sp>
          <p:nvSpPr>
            <p:cNvPr id="101" name="Oval 167"/>
            <p:cNvSpPr/>
            <p:nvPr/>
          </p:nvSpPr>
          <p:spPr>
            <a:xfrm>
              <a:off x="2879648" y="1511431"/>
              <a:ext cx="1403448" cy="1403448"/>
            </a:xfrm>
            <a:prstGeom prst="ellipse">
              <a:avLst/>
            </a:prstGeom>
            <a:solidFill>
              <a:schemeClr val="accent6"/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04" name="03_Our Portfolio Round.psd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401" y="1572742"/>
              <a:ext cx="1277744" cy="127774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4897540" y="1511431"/>
            <a:ext cx="1403448" cy="1403448"/>
            <a:chOff x="4897540" y="1511431"/>
            <a:chExt cx="1403448" cy="1403448"/>
          </a:xfrm>
        </p:grpSpPr>
        <p:sp>
          <p:nvSpPr>
            <p:cNvPr id="123" name="Oval 180"/>
            <p:cNvSpPr/>
            <p:nvPr/>
          </p:nvSpPr>
          <p:spPr>
            <a:xfrm>
              <a:off x="4897540" y="1511431"/>
              <a:ext cx="1403448" cy="1403448"/>
            </a:xfrm>
            <a:prstGeom prst="ellipse">
              <a:avLst/>
            </a:prstGeom>
            <a:solidFill>
              <a:schemeClr val="accent6"/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05" name="03_Our Portfolio Round.psd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302" y="1572742"/>
              <a:ext cx="1277744" cy="127774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6915432" y="1511431"/>
            <a:ext cx="1403448" cy="1403448"/>
            <a:chOff x="6915432" y="1511431"/>
            <a:chExt cx="1403448" cy="1403448"/>
          </a:xfrm>
        </p:grpSpPr>
        <p:sp>
          <p:nvSpPr>
            <p:cNvPr id="112" name="Oval 193"/>
            <p:cNvSpPr/>
            <p:nvPr/>
          </p:nvSpPr>
          <p:spPr>
            <a:xfrm>
              <a:off x="6915432" y="1511431"/>
              <a:ext cx="1403448" cy="1403448"/>
            </a:xfrm>
            <a:prstGeom prst="ellipse">
              <a:avLst/>
            </a:prstGeom>
            <a:solidFill>
              <a:schemeClr val="accent6"/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06" name="03_Our Portfolio Round.psd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564" y="1572742"/>
              <a:ext cx="1277744" cy="127774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853771" y="1533616"/>
            <a:ext cx="1403448" cy="1403448"/>
            <a:chOff x="853771" y="1533616"/>
            <a:chExt cx="1403448" cy="1403448"/>
          </a:xfrm>
        </p:grpSpPr>
        <p:sp>
          <p:nvSpPr>
            <p:cNvPr id="96" name="Oval 18"/>
            <p:cNvSpPr/>
            <p:nvPr/>
          </p:nvSpPr>
          <p:spPr>
            <a:xfrm>
              <a:off x="853771" y="1533616"/>
              <a:ext cx="1403448" cy="1403448"/>
            </a:xfrm>
            <a:prstGeom prst="ellipse">
              <a:avLst/>
            </a:prstGeom>
            <a:solidFill>
              <a:schemeClr val="accent6"/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07" name="03_Our Portfolio Round.psd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788" y="1599638"/>
              <a:ext cx="1277744" cy="127774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2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组合 12"/>
          <p:cNvGrpSpPr/>
          <p:nvPr/>
        </p:nvGrpSpPr>
        <p:grpSpPr>
          <a:xfrm>
            <a:off x="853771" y="3592403"/>
            <a:ext cx="7478421" cy="621736"/>
            <a:chOff x="853771" y="3592403"/>
            <a:chExt cx="7478421" cy="621736"/>
          </a:xfrm>
        </p:grpSpPr>
        <p:grpSp>
          <p:nvGrpSpPr>
            <p:cNvPr id="152" name="Group 154"/>
            <p:cNvGrpSpPr>
              <a:grpSpLocks/>
            </p:cNvGrpSpPr>
            <p:nvPr/>
          </p:nvGrpSpPr>
          <p:grpSpPr bwMode="auto">
            <a:xfrm>
              <a:off x="6940362" y="3592403"/>
              <a:ext cx="1391830" cy="621736"/>
              <a:chOff x="2633969" y="3741148"/>
              <a:chExt cx="1391841" cy="621494"/>
            </a:xfrm>
          </p:grpSpPr>
          <p:sp>
            <p:nvSpPr>
              <p:cNvPr id="153" name="Rectangle 4"/>
              <p:cNvSpPr/>
              <p:nvPr/>
            </p:nvSpPr>
            <p:spPr>
              <a:xfrm>
                <a:off x="2633969" y="3947306"/>
                <a:ext cx="1391841" cy="415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饿我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54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grpSp>
          <p:nvGrpSpPr>
            <p:cNvPr id="155" name="Group 154"/>
            <p:cNvGrpSpPr>
              <a:grpSpLocks/>
            </p:cNvGrpSpPr>
            <p:nvPr/>
          </p:nvGrpSpPr>
          <p:grpSpPr bwMode="auto">
            <a:xfrm>
              <a:off x="4931095" y="3592403"/>
              <a:ext cx="1391830" cy="621736"/>
              <a:chOff x="2633969" y="3741148"/>
              <a:chExt cx="1391841" cy="621494"/>
            </a:xfrm>
          </p:grpSpPr>
          <p:sp>
            <p:nvSpPr>
              <p:cNvPr id="156" name="Rectangle 4"/>
              <p:cNvSpPr/>
              <p:nvPr/>
            </p:nvSpPr>
            <p:spPr>
              <a:xfrm>
                <a:off x="2633969" y="3947306"/>
                <a:ext cx="1391841" cy="415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饿我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57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grpSp>
          <p:nvGrpSpPr>
            <p:cNvPr id="158" name="Group 154"/>
            <p:cNvGrpSpPr>
              <a:grpSpLocks/>
            </p:cNvGrpSpPr>
            <p:nvPr/>
          </p:nvGrpSpPr>
          <p:grpSpPr bwMode="auto">
            <a:xfrm>
              <a:off x="2924403" y="3592403"/>
              <a:ext cx="1391830" cy="621736"/>
              <a:chOff x="2633969" y="3741148"/>
              <a:chExt cx="1391841" cy="621494"/>
            </a:xfrm>
          </p:grpSpPr>
          <p:sp>
            <p:nvSpPr>
              <p:cNvPr id="159" name="Rectangle 4"/>
              <p:cNvSpPr/>
              <p:nvPr/>
            </p:nvSpPr>
            <p:spPr>
              <a:xfrm>
                <a:off x="2633969" y="3947306"/>
                <a:ext cx="1391841" cy="415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饿我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60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  <p:grpSp>
          <p:nvGrpSpPr>
            <p:cNvPr id="161" name="Group 154"/>
            <p:cNvGrpSpPr>
              <a:grpSpLocks/>
            </p:cNvGrpSpPr>
            <p:nvPr/>
          </p:nvGrpSpPr>
          <p:grpSpPr bwMode="auto">
            <a:xfrm>
              <a:off x="853771" y="3592403"/>
              <a:ext cx="1391830" cy="621736"/>
              <a:chOff x="2633969" y="3741148"/>
              <a:chExt cx="1391841" cy="621494"/>
            </a:xfrm>
          </p:grpSpPr>
          <p:sp>
            <p:nvSpPr>
              <p:cNvPr id="162" name="Rectangle 4"/>
              <p:cNvSpPr/>
              <p:nvPr/>
            </p:nvSpPr>
            <p:spPr>
              <a:xfrm>
                <a:off x="2633969" y="3947306"/>
                <a:ext cx="1391841" cy="415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</a:t>
                </a:r>
                <a:r>
                  <a:rPr lang="zh-CN" altLang="en-US" sz="70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饿我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163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 smtClean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3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420298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重点项目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1560" y="915566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0753" r="4327" b="11378"/>
          <a:stretch>
            <a:fillRect/>
          </a:stretch>
        </p:blipFill>
        <p:spPr>
          <a:xfrm>
            <a:off x="1392635" y="1547424"/>
            <a:ext cx="2555795" cy="1711978"/>
          </a:xfrm>
          <a:custGeom>
            <a:avLst/>
            <a:gdLst>
              <a:gd name="connsiteX0" fmla="*/ 0 w 2444262"/>
              <a:gd name="connsiteY0" fmla="*/ 0 h 1414684"/>
              <a:gd name="connsiteX1" fmla="*/ 2444262 w 2444262"/>
              <a:gd name="connsiteY1" fmla="*/ 0 h 1414684"/>
              <a:gd name="connsiteX2" fmla="*/ 2444262 w 2444262"/>
              <a:gd name="connsiteY2" fmla="*/ 1414684 h 1414684"/>
              <a:gd name="connsiteX3" fmla="*/ 0 w 2444262"/>
              <a:gd name="connsiteY3" fmla="*/ 1414684 h 141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262" h="1414684">
                <a:moveTo>
                  <a:pt x="0" y="0"/>
                </a:moveTo>
                <a:lnTo>
                  <a:pt x="2444262" y="0"/>
                </a:lnTo>
                <a:lnTo>
                  <a:pt x="2444262" y="1414684"/>
                </a:lnTo>
                <a:lnTo>
                  <a:pt x="0" y="1414684"/>
                </a:lnTo>
                <a:close/>
              </a:path>
            </a:pathLst>
          </a:cu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18288" r="4399" b="2533"/>
          <a:stretch>
            <a:fillRect/>
          </a:stretch>
        </p:blipFill>
        <p:spPr>
          <a:xfrm>
            <a:off x="5077945" y="1491630"/>
            <a:ext cx="2547662" cy="1711978"/>
          </a:xfrm>
          <a:custGeom>
            <a:avLst/>
            <a:gdLst>
              <a:gd name="connsiteX0" fmla="*/ 0 w 2444262"/>
              <a:gd name="connsiteY0" fmla="*/ 0 h 1414684"/>
              <a:gd name="connsiteX1" fmla="*/ 2444262 w 2444262"/>
              <a:gd name="connsiteY1" fmla="*/ 0 h 1414684"/>
              <a:gd name="connsiteX2" fmla="*/ 2444262 w 2444262"/>
              <a:gd name="connsiteY2" fmla="*/ 1414684 h 1414684"/>
              <a:gd name="connsiteX3" fmla="*/ 0 w 2444262"/>
              <a:gd name="connsiteY3" fmla="*/ 1414684 h 141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262" h="1414684">
                <a:moveTo>
                  <a:pt x="0" y="0"/>
                </a:moveTo>
                <a:lnTo>
                  <a:pt x="2444262" y="0"/>
                </a:lnTo>
                <a:lnTo>
                  <a:pt x="2444262" y="1414684"/>
                </a:lnTo>
                <a:lnTo>
                  <a:pt x="0" y="1414684"/>
                </a:lnTo>
                <a:close/>
              </a:path>
            </a:pathLst>
          </a:custGeom>
        </p:spPr>
      </p:pic>
      <p:sp>
        <p:nvSpPr>
          <p:cNvPr id="102" name="平行四边形 101"/>
          <p:cNvSpPr/>
          <p:nvPr/>
        </p:nvSpPr>
        <p:spPr>
          <a:xfrm>
            <a:off x="3115358" y="1427398"/>
            <a:ext cx="1088056" cy="240052"/>
          </a:xfrm>
          <a:prstGeom prst="parallelogram">
            <a:avLst>
              <a:gd name="adj" fmla="val 35443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Raavi" pitchFamily="34" charset="0"/>
              </a:rPr>
              <a:t>项目一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Raavi" pitchFamily="34" charset="0"/>
            </a:endParaRPr>
          </a:p>
        </p:txBody>
      </p:sp>
      <p:sp>
        <p:nvSpPr>
          <p:cNvPr id="103" name="平行四边形 102"/>
          <p:cNvSpPr/>
          <p:nvPr/>
        </p:nvSpPr>
        <p:spPr>
          <a:xfrm>
            <a:off x="6777507" y="1320702"/>
            <a:ext cx="1122160" cy="240052"/>
          </a:xfrm>
          <a:prstGeom prst="parallelogram">
            <a:avLst>
              <a:gd name="adj" fmla="val 35443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DIN Mittelschrift Std" pitchFamily="50" charset="0"/>
                <a:cs typeface="Raavi" pitchFamily="34" charset="0"/>
              </a:rPr>
              <a:t>项目二</a:t>
            </a:r>
            <a:endParaRPr lang="en-US" altLang="zh-CN" sz="1200" dirty="0">
              <a:solidFill>
                <a:schemeClr val="bg1"/>
              </a:solidFill>
              <a:latin typeface="DIN Mittelschrift Std" pitchFamily="50" charset="0"/>
              <a:cs typeface="Raavi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70773" y="3461587"/>
            <a:ext cx="6514846" cy="910363"/>
            <a:chOff x="1270773" y="3461587"/>
            <a:chExt cx="6514846" cy="910363"/>
          </a:xfrm>
        </p:grpSpPr>
        <p:grpSp>
          <p:nvGrpSpPr>
            <p:cNvPr id="85" name="Group 61"/>
            <p:cNvGrpSpPr/>
            <p:nvPr/>
          </p:nvGrpSpPr>
          <p:grpSpPr>
            <a:xfrm>
              <a:off x="1342781" y="3461587"/>
              <a:ext cx="720000" cy="253916"/>
              <a:chOff x="5429256" y="2967416"/>
              <a:chExt cx="720000" cy="25391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Rounded Rectangle 46"/>
              <p:cNvSpPr/>
              <p:nvPr/>
            </p:nvSpPr>
            <p:spPr>
              <a:xfrm>
                <a:off x="5429256" y="300037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87743" y="2967416"/>
                <a:ext cx="58862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重点一</a:t>
                </a:r>
                <a:endParaRPr lang="id-ID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1270773" y="3765158"/>
              <a:ext cx="279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的内容打在这里，或者通过复制您的文本后，在此框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选择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粘贴，并选择只保留文字。</a:t>
              </a:r>
            </a:p>
          </p:txBody>
        </p:sp>
        <p:grpSp>
          <p:nvGrpSpPr>
            <p:cNvPr id="89" name="Group 61"/>
            <p:cNvGrpSpPr/>
            <p:nvPr/>
          </p:nvGrpSpPr>
          <p:grpSpPr>
            <a:xfrm>
              <a:off x="5077944" y="3461587"/>
              <a:ext cx="720000" cy="253916"/>
              <a:chOff x="5429256" y="2967416"/>
              <a:chExt cx="720000" cy="25391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Rounded Rectangle 46"/>
              <p:cNvSpPr/>
              <p:nvPr/>
            </p:nvSpPr>
            <p:spPr>
              <a:xfrm>
                <a:off x="5429256" y="300037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487743" y="2967416"/>
                <a:ext cx="58862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重点二</a:t>
                </a:r>
                <a:endParaRPr lang="id-ID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5005936" y="3765158"/>
              <a:ext cx="2779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的内容打在这里，或者通过复制您的文本后，在此框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选择粘贴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，并选择只保留文字。</a:t>
              </a:r>
            </a:p>
          </p:txBody>
        </p:sp>
        <p:cxnSp>
          <p:nvCxnSpPr>
            <p:cNvPr id="113" name="Straight Connector 37"/>
            <p:cNvCxnSpPr/>
            <p:nvPr/>
          </p:nvCxnSpPr>
          <p:spPr bwMode="auto">
            <a:xfrm>
              <a:off x="1358009" y="4371950"/>
              <a:ext cx="2637927" cy="0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38"/>
            <p:cNvCxnSpPr/>
            <p:nvPr/>
          </p:nvCxnSpPr>
          <p:spPr bwMode="auto">
            <a:xfrm flipV="1">
              <a:off x="1379147" y="4366592"/>
              <a:ext cx="2424475" cy="523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37"/>
            <p:cNvCxnSpPr/>
            <p:nvPr/>
          </p:nvCxnSpPr>
          <p:spPr bwMode="auto">
            <a:xfrm>
              <a:off x="5102425" y="4371950"/>
              <a:ext cx="2637927" cy="0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38"/>
            <p:cNvCxnSpPr/>
            <p:nvPr/>
          </p:nvCxnSpPr>
          <p:spPr bwMode="auto">
            <a:xfrm flipV="1">
              <a:off x="5123563" y="4366592"/>
              <a:ext cx="2424475" cy="523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69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" grpId="0" animBg="1"/>
      <p:bldP spid="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363453" y="1452461"/>
            <a:ext cx="1141007" cy="1000132"/>
            <a:chOff x="1363453" y="1501927"/>
            <a:chExt cx="1141007" cy="1000132"/>
          </a:xfrm>
        </p:grpSpPr>
        <p:sp>
          <p:nvSpPr>
            <p:cNvPr id="43" name="Oval 16"/>
            <p:cNvSpPr/>
            <p:nvPr/>
          </p:nvSpPr>
          <p:spPr>
            <a:xfrm>
              <a:off x="1656785" y="1795258"/>
              <a:ext cx="413470" cy="4134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44" name="Arc 17"/>
            <p:cNvSpPr/>
            <p:nvPr/>
          </p:nvSpPr>
          <p:spPr bwMode="auto">
            <a:xfrm>
              <a:off x="1450730" y="1588524"/>
              <a:ext cx="825581" cy="826939"/>
            </a:xfrm>
            <a:prstGeom prst="arc">
              <a:avLst>
                <a:gd name="adj1" fmla="val 118214"/>
                <a:gd name="adj2" fmla="val 16157365"/>
              </a:avLst>
            </a:prstGeom>
            <a:noFill/>
            <a:ln w="571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ea typeface="Roboto" pitchFamily="2" charset="0"/>
              </a:endParaRPr>
            </a:p>
          </p:txBody>
        </p:sp>
        <p:sp>
          <p:nvSpPr>
            <p:cNvPr id="45" name="TextBox 4"/>
            <p:cNvSpPr txBox="1"/>
            <p:nvPr/>
          </p:nvSpPr>
          <p:spPr>
            <a:xfrm>
              <a:off x="1564680" y="1878883"/>
              <a:ext cx="597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46" name="Oval 20"/>
            <p:cNvSpPr/>
            <p:nvPr/>
          </p:nvSpPr>
          <p:spPr>
            <a:xfrm>
              <a:off x="1363453" y="1501927"/>
              <a:ext cx="1000135" cy="100013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70" name="Isosceles Triangle 25"/>
            <p:cNvSpPr/>
            <p:nvPr/>
          </p:nvSpPr>
          <p:spPr>
            <a:xfrm rot="5400000">
              <a:off x="2440454" y="1720143"/>
              <a:ext cx="68748" cy="59265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22813" y="2584132"/>
            <a:ext cx="2551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</a:t>
            </a:r>
          </a:p>
        </p:txBody>
      </p:sp>
      <p:sp>
        <p:nvSpPr>
          <p:cNvPr id="74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Freeform 34"/>
          <p:cNvSpPr/>
          <p:nvPr/>
        </p:nvSpPr>
        <p:spPr>
          <a:xfrm rot="2700000" flipH="1" flipV="1">
            <a:off x="6476485" y="589902"/>
            <a:ext cx="2322128" cy="5887685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3" t="10753" r="4327" b="11378"/>
          <a:stretch/>
        </p:blipFill>
        <p:spPr>
          <a:xfrm flipH="1">
            <a:off x="4538282" y="1347614"/>
            <a:ext cx="4010562" cy="3059023"/>
          </a:xfrm>
          <a:prstGeom prst="flowChartInputOutput">
            <a:avLst/>
          </a:prstGeom>
          <a:effectLst>
            <a:outerShdw blurRad="152400" dist="38100" dir="8100000" sx="102000" sy="102000" algn="tr" rotWithShape="0">
              <a:prstClr val="black">
                <a:alpha val="23000"/>
              </a:prstClr>
            </a:outerShdw>
          </a:effectLst>
        </p:spPr>
      </p:pic>
      <p:sp>
        <p:nvSpPr>
          <p:cNvPr id="102" name="平行四边形 101"/>
          <p:cNvSpPr/>
          <p:nvPr/>
        </p:nvSpPr>
        <p:spPr>
          <a:xfrm>
            <a:off x="4299551" y="2354983"/>
            <a:ext cx="1088056" cy="344153"/>
          </a:xfrm>
          <a:prstGeom prst="parallelogram">
            <a:avLst>
              <a:gd name="adj" fmla="val 35443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Raavi" pitchFamily="34" charset="0"/>
              </a:rPr>
              <a:t>项目一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Raavi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45319" y="1663986"/>
            <a:ext cx="11067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添加你的饿内容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文字，添加你的饿内容文字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，添加</a:t>
            </a: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你的饿内容</a:t>
            </a:r>
            <a:r>
              <a:rPr lang="zh-CN" altLang="en-US" sz="7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文字</a:t>
            </a:r>
            <a:endParaRPr lang="id-ID" sz="700" dirty="0" smtClean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重点项目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 animBg="1"/>
      <p:bldP spid="102" grpId="0" animBg="1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TextBox 71"/>
          <p:cNvSpPr txBox="1"/>
          <p:nvPr/>
        </p:nvSpPr>
        <p:spPr>
          <a:xfrm>
            <a:off x="5396555" y="2641033"/>
            <a:ext cx="2551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</a:t>
            </a:r>
          </a:p>
        </p:txBody>
      </p:sp>
      <p:sp>
        <p:nvSpPr>
          <p:cNvPr id="33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Freeform 34"/>
          <p:cNvSpPr/>
          <p:nvPr/>
        </p:nvSpPr>
        <p:spPr>
          <a:xfrm rot="18900000" flipV="1">
            <a:off x="313229" y="546739"/>
            <a:ext cx="2379953" cy="5962205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-1" r="-105" b="24706"/>
          <a:stretch/>
        </p:blipFill>
        <p:spPr>
          <a:xfrm>
            <a:off x="1115616" y="1595959"/>
            <a:ext cx="3471967" cy="2984066"/>
          </a:xfrm>
          <a:prstGeom prst="parallelogram">
            <a:avLst/>
          </a:prstGeom>
          <a:effectLst>
            <a:outerShdw blurRad="342900" dist="139700" sx="92000" sy="92000" algn="t" rotWithShape="0">
              <a:prstClr val="black">
                <a:alpha val="68000"/>
              </a:prstClr>
            </a:outerShdw>
          </a:effectLst>
        </p:spPr>
      </p:pic>
      <p:sp>
        <p:nvSpPr>
          <p:cNvPr id="102" name="平行四边形 101"/>
          <p:cNvSpPr/>
          <p:nvPr/>
        </p:nvSpPr>
        <p:spPr>
          <a:xfrm>
            <a:off x="3878096" y="2089249"/>
            <a:ext cx="1088056" cy="344153"/>
          </a:xfrm>
          <a:prstGeom prst="parallelogram">
            <a:avLst>
              <a:gd name="adj" fmla="val 35443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Raavi" pitchFamily="34" charset="0"/>
              </a:rPr>
              <a:t>项目一</a:t>
            </a:r>
            <a:endParaRPr lang="en-US" altLang="zh-CN" sz="12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  <a:cs typeface="Raavi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37195" y="1509362"/>
            <a:ext cx="2342001" cy="1000132"/>
            <a:chOff x="5437195" y="1509362"/>
            <a:chExt cx="2342001" cy="1000132"/>
          </a:xfrm>
        </p:grpSpPr>
        <p:sp>
          <p:nvSpPr>
            <p:cNvPr id="43" name="Oval 16"/>
            <p:cNvSpPr/>
            <p:nvPr/>
          </p:nvSpPr>
          <p:spPr>
            <a:xfrm>
              <a:off x="5730527" y="1802693"/>
              <a:ext cx="413470" cy="4134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44" name="Arc 17"/>
            <p:cNvSpPr/>
            <p:nvPr/>
          </p:nvSpPr>
          <p:spPr bwMode="auto">
            <a:xfrm>
              <a:off x="5524472" y="1595959"/>
              <a:ext cx="825581" cy="826939"/>
            </a:xfrm>
            <a:prstGeom prst="arc">
              <a:avLst>
                <a:gd name="adj1" fmla="val 118214"/>
                <a:gd name="adj2" fmla="val 16157365"/>
              </a:avLst>
            </a:prstGeom>
            <a:noFill/>
            <a:ln w="571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ea typeface="Roboto" pitchFamily="2" charset="0"/>
              </a:endParaRPr>
            </a:p>
          </p:txBody>
        </p:sp>
        <p:sp>
          <p:nvSpPr>
            <p:cNvPr id="45" name="TextBox 4"/>
            <p:cNvSpPr txBox="1"/>
            <p:nvPr/>
          </p:nvSpPr>
          <p:spPr>
            <a:xfrm>
              <a:off x="5638422" y="1886318"/>
              <a:ext cx="597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 smtClean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46" name="Oval 20"/>
            <p:cNvSpPr/>
            <p:nvPr/>
          </p:nvSpPr>
          <p:spPr>
            <a:xfrm>
              <a:off x="5437195" y="1509362"/>
              <a:ext cx="1000135" cy="100013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70" name="Isosceles Triangle 25"/>
            <p:cNvSpPr/>
            <p:nvPr/>
          </p:nvSpPr>
          <p:spPr>
            <a:xfrm rot="5400000">
              <a:off x="6567536" y="1727578"/>
              <a:ext cx="68748" cy="59265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2401" y="1639082"/>
              <a:ext cx="110679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文字，添加你的饿内容文字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，添加</a:t>
              </a: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你的饿内容</a:t>
              </a:r>
              <a:r>
                <a:rPr lang="zh-CN" altLang="en-US" sz="7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文字</a:t>
              </a:r>
              <a:endParaRPr lang="id-ID" sz="700" dirty="0" smtClean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  <p:cxnSp>
        <p:nvCxnSpPr>
          <p:cNvPr id="36" name="直接连接符 35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重点项目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34" grpId="0" animBg="1"/>
      <p:bldP spid="102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流程图: 过程 2048"/>
          <p:cNvSpPr/>
          <p:nvPr/>
        </p:nvSpPr>
        <p:spPr>
          <a:xfrm>
            <a:off x="3275856" y="0"/>
            <a:ext cx="2546875" cy="133747"/>
          </a:xfrm>
          <a:prstGeom prst="flowChart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556577" y="1942982"/>
            <a:ext cx="2174678" cy="1390295"/>
            <a:chOff x="1556577" y="1942982"/>
            <a:chExt cx="2174678" cy="1390295"/>
          </a:xfrm>
        </p:grpSpPr>
        <p:sp>
          <p:nvSpPr>
            <p:cNvPr id="143" name="Rectangle 18"/>
            <p:cNvSpPr/>
            <p:nvPr/>
          </p:nvSpPr>
          <p:spPr>
            <a:xfrm>
              <a:off x="1556577" y="2179649"/>
              <a:ext cx="334566" cy="11536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4" name="Rectangle 19"/>
            <p:cNvSpPr/>
            <p:nvPr/>
          </p:nvSpPr>
          <p:spPr>
            <a:xfrm>
              <a:off x="2169948" y="2668353"/>
              <a:ext cx="334566" cy="6649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5" name="Rectangle 20"/>
            <p:cNvSpPr/>
            <p:nvPr/>
          </p:nvSpPr>
          <p:spPr>
            <a:xfrm>
              <a:off x="2783319" y="2366115"/>
              <a:ext cx="334566" cy="9671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6" name="Rectangle 21"/>
            <p:cNvSpPr/>
            <p:nvPr/>
          </p:nvSpPr>
          <p:spPr>
            <a:xfrm>
              <a:off x="3396689" y="1942982"/>
              <a:ext cx="334566" cy="139029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38412" y="1674794"/>
            <a:ext cx="2654788" cy="1888213"/>
            <a:chOff x="1138412" y="1674794"/>
            <a:chExt cx="2654788" cy="1888213"/>
          </a:xfrm>
        </p:grpSpPr>
        <p:grpSp>
          <p:nvGrpSpPr>
            <p:cNvPr id="147" name="Group 45"/>
            <p:cNvGrpSpPr/>
            <p:nvPr/>
          </p:nvGrpSpPr>
          <p:grpSpPr>
            <a:xfrm>
              <a:off x="1138412" y="1674794"/>
              <a:ext cx="319319" cy="1724055"/>
              <a:chOff x="846177" y="2761132"/>
              <a:chExt cx="230771" cy="1724055"/>
            </a:xfrm>
          </p:grpSpPr>
          <p:grpSp>
            <p:nvGrpSpPr>
              <p:cNvPr id="152" name="Group 36"/>
              <p:cNvGrpSpPr/>
              <p:nvPr/>
            </p:nvGrpSpPr>
            <p:grpSpPr>
              <a:xfrm>
                <a:off x="846177" y="2761132"/>
                <a:ext cx="230771" cy="1724055"/>
                <a:chOff x="4578918" y="1500180"/>
                <a:chExt cx="230771" cy="1724055"/>
              </a:xfrm>
            </p:grpSpPr>
            <p:sp>
              <p:nvSpPr>
                <p:cNvPr id="159" name="TextBox 158"/>
                <p:cNvSpPr txBox="1"/>
                <p:nvPr/>
              </p:nvSpPr>
              <p:spPr>
                <a:xfrm>
                  <a:off x="4578918" y="1500180"/>
                  <a:ext cx="230771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100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>
                  <a:off x="4611356" y="18049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80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4611356" y="21097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60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>
                  <a:off x="4611356" y="24145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40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4611356" y="27193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20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4643794" y="3024180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3" name="Group 44"/>
              <p:cNvGrpSpPr/>
              <p:nvPr/>
            </p:nvGrpSpPr>
            <p:grpSpPr>
              <a:xfrm>
                <a:off x="911053" y="2913532"/>
                <a:ext cx="165895" cy="1419255"/>
                <a:chOff x="1063453" y="2913532"/>
                <a:chExt cx="165895" cy="1419255"/>
              </a:xfrm>
            </p:grpSpPr>
            <p:sp>
              <p:nvSpPr>
                <p:cNvPr id="154" name="TextBox 153"/>
                <p:cNvSpPr txBox="1"/>
                <p:nvPr/>
              </p:nvSpPr>
              <p:spPr>
                <a:xfrm>
                  <a:off x="1063453" y="29135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>
                <a:xfrm>
                  <a:off x="1063453" y="32183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TextBox 155"/>
                <p:cNvSpPr txBox="1"/>
                <p:nvPr/>
              </p:nvSpPr>
              <p:spPr>
                <a:xfrm>
                  <a:off x="1063453" y="35231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TextBox 156"/>
                <p:cNvSpPr txBox="1"/>
                <p:nvPr/>
              </p:nvSpPr>
              <p:spPr>
                <a:xfrm>
                  <a:off x="1063453" y="38279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>
                  <a:off x="1063453" y="41327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48" name="TextBox 147"/>
            <p:cNvSpPr txBox="1"/>
            <p:nvPr/>
          </p:nvSpPr>
          <p:spPr>
            <a:xfrm>
              <a:off x="1500283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sz="800" dirty="0">
                <a:solidFill>
                  <a:schemeClr val="bg1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113147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32599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352054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70773" y="3685538"/>
            <a:ext cx="2797171" cy="765236"/>
            <a:chOff x="1270773" y="3685538"/>
            <a:chExt cx="2797171" cy="765236"/>
          </a:xfrm>
        </p:grpSpPr>
        <p:grpSp>
          <p:nvGrpSpPr>
            <p:cNvPr id="165" name="Group 61"/>
            <p:cNvGrpSpPr/>
            <p:nvPr/>
          </p:nvGrpSpPr>
          <p:grpSpPr>
            <a:xfrm>
              <a:off x="1342781" y="3685538"/>
              <a:ext cx="720000" cy="253916"/>
              <a:chOff x="5429256" y="2967416"/>
              <a:chExt cx="720000" cy="25391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6" name="Rounded Rectangle 46"/>
              <p:cNvSpPr/>
              <p:nvPr/>
            </p:nvSpPr>
            <p:spPr>
              <a:xfrm>
                <a:off x="5429256" y="300037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5487743" y="2967416"/>
                <a:ext cx="51167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2015</a:t>
                </a:r>
                <a:endParaRPr lang="id-ID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sp>
          <p:nvSpPr>
            <p:cNvPr id="168" name="TextBox 167"/>
            <p:cNvSpPr txBox="1"/>
            <p:nvPr/>
          </p:nvSpPr>
          <p:spPr>
            <a:xfrm>
              <a:off x="1270773" y="3989109"/>
              <a:ext cx="279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的内容打在这里，或者通过复制您的文本后，在此框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选择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粘贴，并选择只保留文字。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18423" y="3685538"/>
            <a:ext cx="2797171" cy="765236"/>
            <a:chOff x="5218423" y="3685538"/>
            <a:chExt cx="2797171" cy="765236"/>
          </a:xfrm>
        </p:grpSpPr>
        <p:grpSp>
          <p:nvGrpSpPr>
            <p:cNvPr id="192" name="Group 61"/>
            <p:cNvGrpSpPr/>
            <p:nvPr/>
          </p:nvGrpSpPr>
          <p:grpSpPr>
            <a:xfrm>
              <a:off x="5290431" y="3685538"/>
              <a:ext cx="720000" cy="253916"/>
              <a:chOff x="5429256" y="2967416"/>
              <a:chExt cx="720000" cy="25391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3" name="Rounded Rectangle 46"/>
              <p:cNvSpPr/>
              <p:nvPr/>
            </p:nvSpPr>
            <p:spPr>
              <a:xfrm>
                <a:off x="5429256" y="300037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5487743" y="2967416"/>
                <a:ext cx="51328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2014</a:t>
                </a:r>
                <a:endParaRPr lang="id-ID" sz="105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  <p:sp>
          <p:nvSpPr>
            <p:cNvPr id="195" name="TextBox 194"/>
            <p:cNvSpPr txBox="1"/>
            <p:nvPr/>
          </p:nvSpPr>
          <p:spPr>
            <a:xfrm>
              <a:off x="5218423" y="3989109"/>
              <a:ext cx="279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的内容打在这里，或者通过复制您的文本后，在此框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</a:t>
              </a:r>
              <a:endParaRPr lang="en-US" altLang="zh-CN" sz="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选择</a:t>
              </a: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粘贴，并选择只保留文字。</a:t>
              </a:r>
            </a:p>
          </p:txBody>
        </p:sp>
      </p:grpSp>
      <p:sp>
        <p:nvSpPr>
          <p:cNvPr id="196" name="Rectangle 18"/>
          <p:cNvSpPr/>
          <p:nvPr/>
        </p:nvSpPr>
        <p:spPr>
          <a:xfrm>
            <a:off x="1554495" y="2547459"/>
            <a:ext cx="334566" cy="78581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7" name="Rectangle 18"/>
          <p:cNvSpPr/>
          <p:nvPr/>
        </p:nvSpPr>
        <p:spPr>
          <a:xfrm>
            <a:off x="2169948" y="3000813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8" name="Rectangle 18"/>
          <p:cNvSpPr/>
          <p:nvPr/>
        </p:nvSpPr>
        <p:spPr>
          <a:xfrm>
            <a:off x="2783750" y="3000813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9" name="Rectangle 18"/>
          <p:cNvSpPr/>
          <p:nvPr/>
        </p:nvSpPr>
        <p:spPr>
          <a:xfrm>
            <a:off x="3396689" y="2211711"/>
            <a:ext cx="334566" cy="1121566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组合 12"/>
          <p:cNvGrpSpPr/>
          <p:nvPr/>
        </p:nvGrpSpPr>
        <p:grpSpPr>
          <a:xfrm>
            <a:off x="5556307" y="1979593"/>
            <a:ext cx="2171777" cy="1353683"/>
            <a:chOff x="5556307" y="1979593"/>
            <a:chExt cx="2171777" cy="1353683"/>
          </a:xfrm>
        </p:grpSpPr>
        <p:sp>
          <p:nvSpPr>
            <p:cNvPr id="200" name="Rectangle 18"/>
            <p:cNvSpPr/>
            <p:nvPr/>
          </p:nvSpPr>
          <p:spPr>
            <a:xfrm>
              <a:off x="5556307" y="1979593"/>
              <a:ext cx="334566" cy="13536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1" name="Rectangle 19"/>
            <p:cNvSpPr/>
            <p:nvPr/>
          </p:nvSpPr>
          <p:spPr>
            <a:xfrm>
              <a:off x="6166777" y="2668353"/>
              <a:ext cx="334566" cy="6649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2" name="Rectangle 20"/>
            <p:cNvSpPr/>
            <p:nvPr/>
          </p:nvSpPr>
          <p:spPr>
            <a:xfrm>
              <a:off x="6780148" y="2366115"/>
              <a:ext cx="334566" cy="9671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3" name="Rectangle 21"/>
            <p:cNvSpPr/>
            <p:nvPr/>
          </p:nvSpPr>
          <p:spPr>
            <a:xfrm>
              <a:off x="7393518" y="2232020"/>
              <a:ext cx="334566" cy="11012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35241" y="1674794"/>
            <a:ext cx="2654788" cy="1888213"/>
            <a:chOff x="5135241" y="1674794"/>
            <a:chExt cx="2654788" cy="1888213"/>
          </a:xfrm>
        </p:grpSpPr>
        <p:grpSp>
          <p:nvGrpSpPr>
            <p:cNvPr id="204" name="Group 45"/>
            <p:cNvGrpSpPr/>
            <p:nvPr/>
          </p:nvGrpSpPr>
          <p:grpSpPr>
            <a:xfrm>
              <a:off x="5135241" y="1674794"/>
              <a:ext cx="319319" cy="1724055"/>
              <a:chOff x="846177" y="2761132"/>
              <a:chExt cx="230771" cy="1724055"/>
            </a:xfrm>
          </p:grpSpPr>
          <p:grpSp>
            <p:nvGrpSpPr>
              <p:cNvPr id="205" name="Group 36"/>
              <p:cNvGrpSpPr/>
              <p:nvPr/>
            </p:nvGrpSpPr>
            <p:grpSpPr>
              <a:xfrm>
                <a:off x="846177" y="2761132"/>
                <a:ext cx="230771" cy="1724055"/>
                <a:chOff x="4578918" y="1500180"/>
                <a:chExt cx="230771" cy="1724055"/>
              </a:xfrm>
            </p:grpSpPr>
            <p:sp>
              <p:nvSpPr>
                <p:cNvPr id="212" name="TextBox 211"/>
                <p:cNvSpPr txBox="1"/>
                <p:nvPr/>
              </p:nvSpPr>
              <p:spPr>
                <a:xfrm>
                  <a:off x="4578918" y="1500180"/>
                  <a:ext cx="230771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100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TextBox 212"/>
                <p:cNvSpPr txBox="1"/>
                <p:nvPr/>
              </p:nvSpPr>
              <p:spPr>
                <a:xfrm>
                  <a:off x="4611356" y="18049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80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4611356" y="21097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60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4611356" y="24145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40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4611356" y="2719380"/>
                  <a:ext cx="198333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20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>
                  <a:off x="4643794" y="3024180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0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6" name="Group 44"/>
              <p:cNvGrpSpPr/>
              <p:nvPr/>
            </p:nvGrpSpPr>
            <p:grpSpPr>
              <a:xfrm>
                <a:off x="911053" y="2913532"/>
                <a:ext cx="165895" cy="1419255"/>
                <a:chOff x="1063453" y="2913532"/>
                <a:chExt cx="165895" cy="1419255"/>
              </a:xfrm>
            </p:grpSpPr>
            <p:sp>
              <p:nvSpPr>
                <p:cNvPr id="207" name="TextBox 206"/>
                <p:cNvSpPr txBox="1"/>
                <p:nvPr/>
              </p:nvSpPr>
              <p:spPr>
                <a:xfrm>
                  <a:off x="1063453" y="29135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1063453" y="32183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1063453" y="35231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1063453" y="38279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1063453" y="4132732"/>
                  <a:ext cx="16589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id-ID" sz="700" dirty="0" smtClean="0">
                      <a:solidFill>
                        <a:schemeClr val="bg1"/>
                      </a:solidFill>
                    </a:rPr>
                    <a:t>-</a:t>
                  </a:r>
                  <a:endParaRPr lang="id-ID" sz="7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18" name="TextBox 217"/>
            <p:cNvSpPr txBox="1"/>
            <p:nvPr/>
          </p:nvSpPr>
          <p:spPr>
            <a:xfrm>
              <a:off x="5497112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sz="800" dirty="0">
                <a:solidFill>
                  <a:schemeClr val="bg1"/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109976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6729428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7348883" y="3347563"/>
              <a:ext cx="4411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 smtClean="0">
                  <a:solidFill>
                    <a:schemeClr val="bg1"/>
                  </a:solidFill>
                </a:rPr>
                <a:t>标 题</a:t>
              </a:r>
              <a:endParaRPr lang="id-ID" altLang="zh-CN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2" name="Rectangle 18"/>
          <p:cNvSpPr/>
          <p:nvPr/>
        </p:nvSpPr>
        <p:spPr>
          <a:xfrm>
            <a:off x="5556307" y="2284393"/>
            <a:ext cx="334566" cy="104727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3" name="Rectangle 18"/>
          <p:cNvSpPr/>
          <p:nvPr/>
        </p:nvSpPr>
        <p:spPr>
          <a:xfrm>
            <a:off x="6166777" y="3000813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4" name="Rectangle 18"/>
          <p:cNvSpPr/>
          <p:nvPr/>
        </p:nvSpPr>
        <p:spPr>
          <a:xfrm>
            <a:off x="6780579" y="3000813"/>
            <a:ext cx="334566" cy="33246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5" name="Rectangle 18"/>
          <p:cNvSpPr/>
          <p:nvPr/>
        </p:nvSpPr>
        <p:spPr>
          <a:xfrm>
            <a:off x="7393518" y="2536821"/>
            <a:ext cx="334566" cy="79645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" name="组合 8"/>
          <p:cNvGrpSpPr/>
          <p:nvPr/>
        </p:nvGrpSpPr>
        <p:grpSpPr>
          <a:xfrm>
            <a:off x="1516439" y="1707654"/>
            <a:ext cx="2283618" cy="967680"/>
            <a:chOff x="1516439" y="1707654"/>
            <a:chExt cx="2283618" cy="967680"/>
          </a:xfrm>
        </p:grpSpPr>
        <p:sp>
          <p:nvSpPr>
            <p:cNvPr id="227" name="TextBox 4"/>
            <p:cNvSpPr txBox="1"/>
            <p:nvPr/>
          </p:nvSpPr>
          <p:spPr>
            <a:xfrm>
              <a:off x="1516439" y="1904138"/>
              <a:ext cx="5463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75%</a:t>
              </a:r>
            </a:p>
          </p:txBody>
        </p:sp>
        <p:sp>
          <p:nvSpPr>
            <p:cNvPr id="229" name="TextBox 4"/>
            <p:cNvSpPr txBox="1"/>
            <p:nvPr/>
          </p:nvSpPr>
          <p:spPr>
            <a:xfrm>
              <a:off x="2113147" y="2429113"/>
              <a:ext cx="5061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5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5%</a:t>
              </a:r>
            </a:p>
          </p:txBody>
        </p:sp>
        <p:sp>
          <p:nvSpPr>
            <p:cNvPr id="231" name="TextBox 4"/>
            <p:cNvSpPr txBox="1"/>
            <p:nvPr/>
          </p:nvSpPr>
          <p:spPr>
            <a:xfrm>
              <a:off x="2721793" y="2109019"/>
              <a:ext cx="4941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62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  <p:sp>
          <p:nvSpPr>
            <p:cNvPr id="232" name="TextBox 4"/>
            <p:cNvSpPr txBox="1"/>
            <p:nvPr/>
          </p:nvSpPr>
          <p:spPr>
            <a:xfrm>
              <a:off x="3327886" y="1707654"/>
              <a:ext cx="4721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9</a:t>
              </a:r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2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498053" y="1707654"/>
            <a:ext cx="2382269" cy="967680"/>
            <a:chOff x="5498053" y="1707654"/>
            <a:chExt cx="2382269" cy="967680"/>
          </a:xfrm>
        </p:grpSpPr>
        <p:sp>
          <p:nvSpPr>
            <p:cNvPr id="233" name="TextBox 4"/>
            <p:cNvSpPr txBox="1"/>
            <p:nvPr/>
          </p:nvSpPr>
          <p:spPr>
            <a:xfrm>
              <a:off x="5498053" y="1707654"/>
              <a:ext cx="4721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9</a:t>
              </a:r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2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  <p:sp>
          <p:nvSpPr>
            <p:cNvPr id="234" name="TextBox 4"/>
            <p:cNvSpPr txBox="1"/>
            <p:nvPr/>
          </p:nvSpPr>
          <p:spPr>
            <a:xfrm>
              <a:off x="6110843" y="2429113"/>
              <a:ext cx="5061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48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  <p:sp>
          <p:nvSpPr>
            <p:cNvPr id="235" name="TextBox 4"/>
            <p:cNvSpPr txBox="1"/>
            <p:nvPr/>
          </p:nvSpPr>
          <p:spPr>
            <a:xfrm>
              <a:off x="6729428" y="2109019"/>
              <a:ext cx="4941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67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  <p:sp>
          <p:nvSpPr>
            <p:cNvPr id="236" name="TextBox 4"/>
            <p:cNvSpPr txBox="1"/>
            <p:nvPr/>
          </p:nvSpPr>
          <p:spPr>
            <a:xfrm>
              <a:off x="7333981" y="1965489"/>
              <a:ext cx="5463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7</a:t>
              </a:r>
              <a:r>
                <a:rPr lang="en-US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8</a:t>
              </a:r>
              <a:r>
                <a:rPr lang="id-ID" sz="1000" dirty="0" smtClean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%</a:t>
              </a:r>
            </a:p>
          </p:txBody>
        </p:sp>
      </p:grpSp>
      <p:sp>
        <p:nvSpPr>
          <p:cNvPr id="237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" name="组合 4"/>
          <p:cNvGrpSpPr/>
          <p:nvPr/>
        </p:nvGrpSpPr>
        <p:grpSpPr>
          <a:xfrm>
            <a:off x="4214810" y="1395051"/>
            <a:ext cx="714380" cy="3748467"/>
            <a:chOff x="4214810" y="1395051"/>
            <a:chExt cx="714380" cy="3748467"/>
          </a:xfrm>
        </p:grpSpPr>
        <p:cxnSp>
          <p:nvCxnSpPr>
            <p:cNvPr id="238" name="Straight Connector 1"/>
            <p:cNvCxnSpPr/>
            <p:nvPr/>
          </p:nvCxnSpPr>
          <p:spPr>
            <a:xfrm rot="16200000" flipV="1">
              <a:off x="2808398" y="3379120"/>
              <a:ext cx="3528000" cy="795"/>
            </a:xfrm>
            <a:prstGeom prst="line">
              <a:avLst/>
            </a:prstGeom>
            <a:ln w="127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9" name="Group 2"/>
            <p:cNvGrpSpPr/>
            <p:nvPr/>
          </p:nvGrpSpPr>
          <p:grpSpPr>
            <a:xfrm flipV="1">
              <a:off x="4464843" y="1395051"/>
              <a:ext cx="214314" cy="214667"/>
              <a:chOff x="5786277" y="3143077"/>
              <a:chExt cx="214314" cy="214667"/>
            </a:xfrm>
          </p:grpSpPr>
          <p:sp>
            <p:nvSpPr>
              <p:cNvPr id="240" name="Oval 3"/>
              <p:cNvSpPr/>
              <p:nvPr/>
            </p:nvSpPr>
            <p:spPr bwMode="auto">
              <a:xfrm>
                <a:off x="5786277" y="3143077"/>
                <a:ext cx="214314" cy="214667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  <p:sp>
            <p:nvSpPr>
              <p:cNvPr id="241" name="Oval 4"/>
              <p:cNvSpPr/>
              <p:nvPr/>
            </p:nvSpPr>
            <p:spPr bwMode="auto">
              <a:xfrm>
                <a:off x="5824377" y="3181239"/>
                <a:ext cx="138114" cy="138342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</p:grpSp>
        <p:sp useBgFill="1">
          <p:nvSpPr>
            <p:cNvPr id="242" name="Oval 6"/>
            <p:cNvSpPr/>
            <p:nvPr/>
          </p:nvSpPr>
          <p:spPr bwMode="auto">
            <a:xfrm flipV="1">
              <a:off x="4516755" y="4069697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sp useBgFill="1">
          <p:nvSpPr>
            <p:cNvPr id="243" name="Oval 7"/>
            <p:cNvSpPr/>
            <p:nvPr/>
          </p:nvSpPr>
          <p:spPr bwMode="auto">
            <a:xfrm flipV="1">
              <a:off x="4516755" y="2729610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cxnSp>
          <p:nvCxnSpPr>
            <p:cNvPr id="244" name="Straight Connector 9"/>
            <p:cNvCxnSpPr/>
            <p:nvPr/>
          </p:nvCxnSpPr>
          <p:spPr>
            <a:xfrm flipV="1">
              <a:off x="4214810" y="2784493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11"/>
            <p:cNvCxnSpPr/>
            <p:nvPr/>
          </p:nvCxnSpPr>
          <p:spPr>
            <a:xfrm flipV="1">
              <a:off x="4714876" y="4123901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6" name="直接连接符 245"/>
          <p:cNvCxnSpPr/>
          <p:nvPr/>
        </p:nvCxnSpPr>
        <p:spPr>
          <a:xfrm>
            <a:off x="611560" y="849237"/>
            <a:ext cx="8122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3411386" y="339502"/>
            <a:ext cx="252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去年相比</a:t>
            </a:r>
            <a:r>
              <a:rPr lang="zh-CN" altLang="en-US" dirty="0" smtClean="0">
                <a:solidFill>
                  <a:schemeClr val="bg1"/>
                </a:solidFill>
              </a:rPr>
              <a:t>｜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rPr>
              <a:t>OVERVIEW</a:t>
            </a:r>
            <a:endParaRPr lang="zh-CN" altLang="en-US" sz="14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unga" panose="020B0502040204020203" pitchFamily="34" charset="0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3" y="864327"/>
            <a:ext cx="7239920" cy="13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9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8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1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00"/>
                            </p:stCondLst>
                            <p:childTnLst>
                              <p:par>
                                <p:cTn id="8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97" grpId="0" animBg="1"/>
      <p:bldP spid="198" grpId="0" animBg="1"/>
      <p:bldP spid="199" grpId="0" animBg="1"/>
      <p:bldP spid="222" grpId="0" animBg="1"/>
      <p:bldP spid="223" grpId="0" animBg="1"/>
      <p:bldP spid="224" grpId="0" animBg="1"/>
      <p:bldP spid="225" grpId="0" animBg="1"/>
      <p:bldP spid="2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c3ffeaddbc2dfed8472076f74ccb36f13f5a6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E7F1"/>
      </a:accent1>
      <a:accent2>
        <a:srgbClr val="D7D7D7"/>
      </a:accent2>
      <a:accent3>
        <a:srgbClr val="959595"/>
      </a:accent3>
      <a:accent4>
        <a:srgbClr val="20202E"/>
      </a:accent4>
      <a:accent5>
        <a:srgbClr val="242331"/>
      </a:accent5>
      <a:accent6>
        <a:srgbClr val="2B2A3A"/>
      </a:accent6>
      <a:hlink>
        <a:srgbClr val="FFFFFF"/>
      </a:hlink>
      <a:folHlink>
        <a:srgbClr val="FFFFFF"/>
      </a:folHlink>
    </a:clrScheme>
    <a:fontScheme name="Custom 2">
      <a:majorFont>
        <a:latin typeface="Lato Ligh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21257</TotalTime>
  <Words>5047</Words>
  <Application>Microsoft Office PowerPoint</Application>
  <PresentationFormat>全屏显示(16:9)</PresentationFormat>
  <Paragraphs>626</Paragraphs>
  <Slides>41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66" baseType="lpstr">
      <vt:lpstr>DIN Mittelschrift Std</vt:lpstr>
      <vt:lpstr>Lato</vt:lpstr>
      <vt:lpstr>Lato Light</vt:lpstr>
      <vt:lpstr>Lato Regular</vt:lpstr>
      <vt:lpstr>Roboto</vt:lpstr>
      <vt:lpstr>Roboto </vt:lpstr>
      <vt:lpstr>Roboto Lt</vt:lpstr>
      <vt:lpstr>Roboto Th</vt:lpstr>
      <vt:lpstr>方正兰亭刊宋_GBK</vt:lpstr>
      <vt:lpstr>方正兰亭细黑_GBK</vt:lpstr>
      <vt:lpstr>方正兰亭细黑_GBK_M</vt:lpstr>
      <vt:lpstr>方正兰亭纤黑_GBK</vt:lpstr>
      <vt:lpstr>宋体</vt:lpstr>
      <vt:lpstr>微软雅黑</vt:lpstr>
      <vt:lpstr>Arial</vt:lpstr>
      <vt:lpstr>Calibri</vt:lpstr>
      <vt:lpstr>Calibri Light</vt:lpstr>
      <vt:lpstr>Ebrima</vt:lpstr>
      <vt:lpstr>Impact</vt:lpstr>
      <vt:lpstr>Open Sans</vt:lpstr>
      <vt:lpstr>Open Sans Light</vt:lpstr>
      <vt:lpstr>Raavi</vt:lpstr>
      <vt:lpstr>Tunga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17</cp:revision>
  <dcterms:created xsi:type="dcterms:W3CDTF">2015-04-01T12:00:09Z</dcterms:created>
  <dcterms:modified xsi:type="dcterms:W3CDTF">2016-11-08T02:27:19Z</dcterms:modified>
  <cp:category>锐旗设计；https://9ppt.taobao.com</cp:category>
</cp:coreProperties>
</file>